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64" r:id="rId2"/>
    <p:sldId id="265" r:id="rId3"/>
    <p:sldId id="266" r:id="rId4"/>
    <p:sldId id="294" r:id="rId5"/>
    <p:sldId id="295" r:id="rId6"/>
    <p:sldId id="296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13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287" r:id="rId25"/>
    <p:sldId id="288" r:id="rId26"/>
    <p:sldId id="290" r:id="rId27"/>
    <p:sldId id="291" r:id="rId28"/>
    <p:sldId id="314" r:id="rId29"/>
    <p:sldId id="325" r:id="rId30"/>
    <p:sldId id="322" r:id="rId31"/>
    <p:sldId id="323" r:id="rId32"/>
    <p:sldId id="324" r:id="rId33"/>
    <p:sldId id="326" r:id="rId34"/>
    <p:sldId id="327" r:id="rId35"/>
    <p:sldId id="328" r:id="rId36"/>
    <p:sldId id="329" r:id="rId37"/>
    <p:sldId id="315" r:id="rId38"/>
    <p:sldId id="316" r:id="rId39"/>
    <p:sldId id="317" r:id="rId40"/>
    <p:sldId id="319" r:id="rId41"/>
    <p:sldId id="320" r:id="rId42"/>
    <p:sldId id="321" r:id="rId43"/>
    <p:sldId id="293" r:id="rId44"/>
    <p:sldId id="292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400" autoAdjust="0"/>
  </p:normalViewPr>
  <p:slideViewPr>
    <p:cSldViewPr snapToGrid="0">
      <p:cViewPr varScale="1">
        <p:scale>
          <a:sx n="85" d="100"/>
          <a:sy n="85" d="100"/>
        </p:scale>
        <p:origin x="5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5665B4-DB09-433D-B66A-DFDCE489D41B}" type="doc">
      <dgm:prSet loTypeId="urn:microsoft.com/office/officeart/2005/8/layout/chevron2" loCatId="process" qsTypeId="urn:microsoft.com/office/officeart/2005/8/quickstyle/3d2" qsCatId="3D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763C4272-3264-4DFE-9290-6F8F1359D9F8}">
      <dgm:prSet phldrT="[Text]" custT="1"/>
      <dgm:spPr/>
      <dgm:t>
        <a:bodyPr/>
        <a:lstStyle/>
        <a:p>
          <a:r>
            <a:rPr lang="en-IN" sz="3200" b="1" cap="none" spc="0" dirty="0" smtClean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1</a:t>
          </a:r>
          <a:endParaRPr lang="en-IN" sz="3200" b="1" cap="none" spc="0" dirty="0">
            <a:ln w="6600">
              <a:prstDash val="solid"/>
            </a:ln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30401F9D-B7CC-4064-B184-672982B29983}" type="parTrans" cxnId="{9C824BBB-347D-4D23-BD12-96946E344AE6}">
      <dgm:prSet/>
      <dgm:spPr/>
      <dgm:t>
        <a:bodyPr/>
        <a:lstStyle/>
        <a:p>
          <a:endParaRPr lang="en-IN"/>
        </a:p>
      </dgm:t>
    </dgm:pt>
    <dgm:pt modelId="{5590044B-5435-46E7-90DE-C2385CEEB581}" type="sibTrans" cxnId="{9C824BBB-347D-4D23-BD12-96946E344AE6}">
      <dgm:prSet/>
      <dgm:spPr/>
      <dgm:t>
        <a:bodyPr/>
        <a:lstStyle/>
        <a:p>
          <a:endParaRPr lang="en-IN"/>
        </a:p>
      </dgm:t>
    </dgm:pt>
    <dgm:pt modelId="{BC8C4275-1572-4A46-9FDF-0E1E1E98F6DC}">
      <dgm:prSet phldrT="[Text]" custT="1"/>
      <dgm:spPr/>
      <dgm:t>
        <a:bodyPr/>
        <a:lstStyle/>
        <a:p>
          <a:r>
            <a:rPr lang="en-IN" sz="2000" dirty="0" smtClean="0"/>
            <a:t>Data insert  for start process                                  </a:t>
          </a:r>
          <a:r>
            <a:rPr lang="en-IN" sz="600" dirty="0" smtClean="0"/>
            <a:t>                                                                           </a:t>
          </a:r>
          <a:r>
            <a:rPr lang="en-IN" sz="24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data&lt;-read.csv(“file path/50_Startups.csv")</a:t>
          </a:r>
          <a:r>
            <a:rPr lang="en-IN" sz="7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   </a:t>
          </a:r>
          <a:endParaRPr lang="en-IN" sz="800" b="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EB39EDF2-E718-4421-909B-45A0E1AFFC5B}" type="parTrans" cxnId="{B3F5F4BC-A06F-4D20-948B-C900A5EDC026}">
      <dgm:prSet/>
      <dgm:spPr/>
      <dgm:t>
        <a:bodyPr/>
        <a:lstStyle/>
        <a:p>
          <a:endParaRPr lang="en-IN"/>
        </a:p>
      </dgm:t>
    </dgm:pt>
    <dgm:pt modelId="{CAF791FC-0818-4623-9B64-58074F702CDF}" type="sibTrans" cxnId="{B3F5F4BC-A06F-4D20-948B-C900A5EDC026}">
      <dgm:prSet/>
      <dgm:spPr/>
      <dgm:t>
        <a:bodyPr/>
        <a:lstStyle/>
        <a:p>
          <a:endParaRPr lang="en-IN"/>
        </a:p>
      </dgm:t>
    </dgm:pt>
    <dgm:pt modelId="{34C7A284-D3FF-4BCF-9A00-C5A2FCE14C63}">
      <dgm:prSet phldrT="[Text]" custT="1"/>
      <dgm:spPr/>
      <dgm:t>
        <a:bodyPr/>
        <a:lstStyle/>
        <a:p>
          <a:r>
            <a:rPr lang="en-IN" sz="3200" b="1" cap="none" spc="0" dirty="0" smtClean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2</a:t>
          </a:r>
          <a:endParaRPr lang="en-IN" sz="3200" b="1" cap="none" spc="0" dirty="0">
            <a:ln w="6600">
              <a:prstDash val="solid"/>
            </a:ln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156D61A3-3D89-4B9D-950B-833C3FC4B0BA}" type="parTrans" cxnId="{59925451-5228-4C06-8E4A-EF2F7DAD0C54}">
      <dgm:prSet/>
      <dgm:spPr/>
      <dgm:t>
        <a:bodyPr/>
        <a:lstStyle/>
        <a:p>
          <a:endParaRPr lang="en-IN"/>
        </a:p>
      </dgm:t>
    </dgm:pt>
    <dgm:pt modelId="{DFDC72AF-A159-4243-8F43-4CFC2CB84200}" type="sibTrans" cxnId="{59925451-5228-4C06-8E4A-EF2F7DAD0C54}">
      <dgm:prSet/>
      <dgm:spPr/>
      <dgm:t>
        <a:bodyPr/>
        <a:lstStyle/>
        <a:p>
          <a:endParaRPr lang="en-IN"/>
        </a:p>
      </dgm:t>
    </dgm:pt>
    <dgm:pt modelId="{B09BC554-ECCE-4792-8381-DA86B28B65AA}">
      <dgm:prSet phldrT="[Text]" custT="1"/>
      <dgm:spPr/>
      <dgm:t>
        <a:bodyPr/>
        <a:lstStyle/>
        <a:p>
          <a:r>
            <a:rPr lang="en-IN" sz="2000" dirty="0" smtClean="0"/>
            <a:t>Show variables name or columns name                                                                        </a:t>
          </a:r>
          <a:r>
            <a:rPr lang="en-IN" sz="28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names(input)</a:t>
          </a:r>
          <a:endParaRPr lang="en-IN" sz="600" b="0" cap="none" spc="0" dirty="0">
            <a:ln w="0"/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10A777B-162D-4A86-A252-046316C2DF9C}" type="parTrans" cxnId="{063514F9-F81A-40BA-8C86-3D84EA38221A}">
      <dgm:prSet/>
      <dgm:spPr/>
      <dgm:t>
        <a:bodyPr/>
        <a:lstStyle/>
        <a:p>
          <a:endParaRPr lang="en-IN"/>
        </a:p>
      </dgm:t>
    </dgm:pt>
    <dgm:pt modelId="{CECBEC1D-C7E5-4C3E-972F-B26B9AF8E9E6}" type="sibTrans" cxnId="{063514F9-F81A-40BA-8C86-3D84EA38221A}">
      <dgm:prSet/>
      <dgm:spPr/>
      <dgm:t>
        <a:bodyPr/>
        <a:lstStyle/>
        <a:p>
          <a:endParaRPr lang="en-IN"/>
        </a:p>
      </dgm:t>
    </dgm:pt>
    <dgm:pt modelId="{7203FB2D-209D-4F61-A216-9FF237150A7C}">
      <dgm:prSet phldrT="[Text]" custT="1"/>
      <dgm:spPr/>
      <dgm:t>
        <a:bodyPr/>
        <a:lstStyle/>
        <a:p>
          <a:r>
            <a:rPr lang="en-IN" sz="3200" b="1" cap="none" spc="0" dirty="0" smtClean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3</a:t>
          </a:r>
          <a:endParaRPr lang="en-IN" sz="3200" b="1" cap="none" spc="0" dirty="0">
            <a:ln w="6600">
              <a:prstDash val="solid"/>
            </a:ln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21325119-8206-42E5-A319-AF5C96F73C11}" type="parTrans" cxnId="{9158CA84-4A1F-4E09-8375-02F089674FBB}">
      <dgm:prSet/>
      <dgm:spPr/>
      <dgm:t>
        <a:bodyPr/>
        <a:lstStyle/>
        <a:p>
          <a:endParaRPr lang="en-IN"/>
        </a:p>
      </dgm:t>
    </dgm:pt>
    <dgm:pt modelId="{4CFF231C-BCFC-4D59-BD57-58B360D18131}" type="sibTrans" cxnId="{9158CA84-4A1F-4E09-8375-02F089674FBB}">
      <dgm:prSet/>
      <dgm:spPr/>
      <dgm:t>
        <a:bodyPr/>
        <a:lstStyle/>
        <a:p>
          <a:endParaRPr lang="en-IN"/>
        </a:p>
      </dgm:t>
    </dgm:pt>
    <dgm:pt modelId="{76200D97-AB2F-442F-A5DD-0DBBEF28BA58}">
      <dgm:prSet phldrT="[Text]" custT="1"/>
      <dgm:spPr/>
      <dgm:t>
        <a:bodyPr/>
        <a:lstStyle/>
        <a:p>
          <a:r>
            <a:rPr lang="en-US" sz="2000" dirty="0" smtClean="0"/>
            <a:t>partition of data for testing of prediction                         </a:t>
          </a:r>
          <a:r>
            <a:rPr lang="en-IN" sz="2400" b="0" cap="none" spc="0" dirty="0" err="1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set.seed</a:t>
          </a:r>
          <a:r>
            <a:rPr lang="en-IN" sz="24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(23) ;  library(caret)                                                                                                         </a:t>
          </a:r>
          <a:r>
            <a:rPr lang="en-IN" sz="20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train&lt;- </a:t>
          </a:r>
          <a:r>
            <a:rPr lang="en-IN" sz="2000" b="0" cap="none" spc="0" dirty="0" err="1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createDataPartition</a:t>
          </a:r>
          <a:endParaRPr lang="en-IN" sz="4000" b="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C83FBB89-7EE3-4A91-9CD9-EFCF1219987F}" type="parTrans" cxnId="{39E72CA7-F1E3-4209-8AC1-CBBAF0702D2A}">
      <dgm:prSet/>
      <dgm:spPr/>
      <dgm:t>
        <a:bodyPr/>
        <a:lstStyle/>
        <a:p>
          <a:endParaRPr lang="en-IN"/>
        </a:p>
      </dgm:t>
    </dgm:pt>
    <dgm:pt modelId="{988CAA48-B8DB-40A9-980C-31ADAC2266E9}" type="sibTrans" cxnId="{39E72CA7-F1E3-4209-8AC1-CBBAF0702D2A}">
      <dgm:prSet/>
      <dgm:spPr/>
      <dgm:t>
        <a:bodyPr/>
        <a:lstStyle/>
        <a:p>
          <a:endParaRPr lang="en-IN"/>
        </a:p>
      </dgm:t>
    </dgm:pt>
    <dgm:pt modelId="{532B6046-876B-463B-8C03-D1369F7E7DE5}">
      <dgm:prSet custT="1"/>
      <dgm:spPr/>
      <dgm:t>
        <a:bodyPr/>
        <a:lstStyle/>
        <a:p>
          <a:endParaRPr lang="en-IN" sz="1050" dirty="0" smtClean="0"/>
        </a:p>
      </dgm:t>
    </dgm:pt>
    <dgm:pt modelId="{BEF44B9E-DA08-486B-98C2-B9388DCD7139}" type="parTrans" cxnId="{DE0CB785-EE1A-4E28-8115-74BEC0C5FE77}">
      <dgm:prSet/>
      <dgm:spPr/>
      <dgm:t>
        <a:bodyPr/>
        <a:lstStyle/>
        <a:p>
          <a:endParaRPr lang="en-IN"/>
        </a:p>
      </dgm:t>
    </dgm:pt>
    <dgm:pt modelId="{BF169D9A-6831-4656-8DB2-8677B4D977D8}" type="sibTrans" cxnId="{DE0CB785-EE1A-4E28-8115-74BEC0C5FE77}">
      <dgm:prSet/>
      <dgm:spPr/>
      <dgm:t>
        <a:bodyPr/>
        <a:lstStyle/>
        <a:p>
          <a:endParaRPr lang="en-IN"/>
        </a:p>
      </dgm:t>
    </dgm:pt>
    <dgm:pt modelId="{FEF99E14-A255-4E97-B092-7851188946A1}">
      <dgm:prSet phldrT="[Text]" custT="1"/>
      <dgm:spPr/>
      <dgm:t>
        <a:bodyPr/>
        <a:lstStyle/>
        <a:p>
          <a:r>
            <a:rPr lang="en-IN" sz="20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            (</a:t>
          </a:r>
          <a:r>
            <a:rPr lang="en-IN" sz="2000" b="0" cap="none" spc="0" dirty="0" err="1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input$Profit,p</a:t>
          </a:r>
          <a:r>
            <a:rPr lang="en-IN" sz="20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=0.7,list=FALSE)                                  </a:t>
          </a:r>
          <a:r>
            <a:rPr lang="en-IN" sz="24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training&lt;-input[train,] ; testing&lt;-input[-train,]</a:t>
          </a:r>
          <a:endParaRPr lang="en-IN" sz="4000" b="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4602B96-3FC0-4F1F-BAAB-2A4073F93CB9}" type="parTrans" cxnId="{08B6A8D3-8ED1-42BA-A9E0-4516B971C48C}">
      <dgm:prSet/>
      <dgm:spPr/>
      <dgm:t>
        <a:bodyPr/>
        <a:lstStyle/>
        <a:p>
          <a:endParaRPr lang="en-IN"/>
        </a:p>
      </dgm:t>
    </dgm:pt>
    <dgm:pt modelId="{0201AF07-74DE-4A70-9E59-D056CFA5826C}" type="sibTrans" cxnId="{08B6A8D3-8ED1-42BA-A9E0-4516B971C48C}">
      <dgm:prSet/>
      <dgm:spPr/>
      <dgm:t>
        <a:bodyPr/>
        <a:lstStyle/>
        <a:p>
          <a:endParaRPr lang="en-IN"/>
        </a:p>
      </dgm:t>
    </dgm:pt>
    <dgm:pt modelId="{D0243F8A-E878-4B81-93FB-3690A760BFAD}" type="pres">
      <dgm:prSet presAssocID="{AD5665B4-DB09-433D-B66A-DFDCE489D41B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01FCA62F-72FF-44AF-AC5C-FAF8AFB4A693}" type="pres">
      <dgm:prSet presAssocID="{763C4272-3264-4DFE-9290-6F8F1359D9F8}" presName="composite" presStyleCnt="0"/>
      <dgm:spPr/>
    </dgm:pt>
    <dgm:pt modelId="{280E1135-D9F3-4A81-9BE0-C375CC0E1655}" type="pres">
      <dgm:prSet presAssocID="{763C4272-3264-4DFE-9290-6F8F1359D9F8}" presName="parentText" presStyleLbl="alignNode1" presStyleIdx="0" presStyleCnt="3" custScaleY="107159" custLinFactNeighborY="0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C6186D7-E4EA-44B3-8C1C-87E172C56D9B}" type="pres">
      <dgm:prSet presAssocID="{763C4272-3264-4DFE-9290-6F8F1359D9F8}" presName="descendantText" presStyleLbl="alignAcc1" presStyleIdx="0" presStyleCnt="3" custScaleX="106983" custScaleY="113706" custLinFactNeighborX="3565" custLinFactNeighborY="133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B5D21C2-506B-496E-AB51-78E785ED4CCB}" type="pres">
      <dgm:prSet presAssocID="{5590044B-5435-46E7-90DE-C2385CEEB581}" presName="sp" presStyleCnt="0"/>
      <dgm:spPr/>
    </dgm:pt>
    <dgm:pt modelId="{0E0ED02A-ED10-40B0-AA6D-81DD67365CCC}" type="pres">
      <dgm:prSet presAssocID="{34C7A284-D3FF-4BCF-9A00-C5A2FCE14C63}" presName="composite" presStyleCnt="0"/>
      <dgm:spPr/>
    </dgm:pt>
    <dgm:pt modelId="{0BC51FFE-B612-4E8B-84D9-E55DBC763EE5}" type="pres">
      <dgm:prSet presAssocID="{34C7A284-D3FF-4BCF-9A00-C5A2FCE14C63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E2E8319-AD0C-4C36-9A01-8435836AEDDF}" type="pres">
      <dgm:prSet presAssocID="{34C7A284-D3FF-4BCF-9A00-C5A2FCE14C63}" presName="descendantText" presStyleLbl="alignAcc1" presStyleIdx="1" presStyleCnt="3" custScaleX="98540" custLinFactNeighborX="-645" custLinFactNeighborY="-42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0305E01-B166-40D8-BB78-4125EECB52FB}" type="pres">
      <dgm:prSet presAssocID="{DFDC72AF-A159-4243-8F43-4CFC2CB84200}" presName="sp" presStyleCnt="0"/>
      <dgm:spPr/>
    </dgm:pt>
    <dgm:pt modelId="{8C80928B-A920-4F92-9367-2AF7B84BB6AA}" type="pres">
      <dgm:prSet presAssocID="{7203FB2D-209D-4F61-A216-9FF237150A7C}" presName="composite" presStyleCnt="0"/>
      <dgm:spPr/>
    </dgm:pt>
    <dgm:pt modelId="{95BD73AE-7F81-409D-898A-34152567AAF6}" type="pres">
      <dgm:prSet presAssocID="{7203FB2D-209D-4F61-A216-9FF237150A7C}" presName="parentText" presStyleLbl="alignNode1" presStyleIdx="2" presStyleCnt="3" custScaleY="201365" custLinFactNeighborY="0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7002973-E704-4A83-B89A-33D38940B15F}" type="pres">
      <dgm:prSet presAssocID="{7203FB2D-209D-4F61-A216-9FF237150A7C}" presName="descendantText" presStyleLbl="alignAcc1" presStyleIdx="2" presStyleCnt="3" custScaleY="255898" custLinFactNeighborX="-160" custLinFactNeighborY="49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59925451-5228-4C06-8E4A-EF2F7DAD0C54}" srcId="{AD5665B4-DB09-433D-B66A-DFDCE489D41B}" destId="{34C7A284-D3FF-4BCF-9A00-C5A2FCE14C63}" srcOrd="1" destOrd="0" parTransId="{156D61A3-3D89-4B9D-950B-833C3FC4B0BA}" sibTransId="{DFDC72AF-A159-4243-8F43-4CFC2CB84200}"/>
    <dgm:cxn modelId="{8A205CD9-0104-4859-9325-858F3A00F393}" type="presOf" srcId="{FEF99E14-A255-4E97-B092-7851188946A1}" destId="{A7002973-E704-4A83-B89A-33D38940B15F}" srcOrd="0" destOrd="1" presId="urn:microsoft.com/office/officeart/2005/8/layout/chevron2"/>
    <dgm:cxn modelId="{5D923CF1-17CC-46B8-B4A6-1B39BFBCDD96}" type="presOf" srcId="{763C4272-3264-4DFE-9290-6F8F1359D9F8}" destId="{280E1135-D9F3-4A81-9BE0-C375CC0E1655}" srcOrd="0" destOrd="0" presId="urn:microsoft.com/office/officeart/2005/8/layout/chevron2"/>
    <dgm:cxn modelId="{E9180951-42D5-43B7-9EE7-68C4AF129953}" type="presOf" srcId="{34C7A284-D3FF-4BCF-9A00-C5A2FCE14C63}" destId="{0BC51FFE-B612-4E8B-84D9-E55DBC763EE5}" srcOrd="0" destOrd="0" presId="urn:microsoft.com/office/officeart/2005/8/layout/chevron2"/>
    <dgm:cxn modelId="{DE0CB785-EE1A-4E28-8115-74BEC0C5FE77}" srcId="{7203FB2D-209D-4F61-A216-9FF237150A7C}" destId="{532B6046-876B-463B-8C03-D1369F7E7DE5}" srcOrd="2" destOrd="0" parTransId="{BEF44B9E-DA08-486B-98C2-B9388DCD7139}" sibTransId="{BF169D9A-6831-4656-8DB2-8677B4D977D8}"/>
    <dgm:cxn modelId="{B3F5F4BC-A06F-4D20-948B-C900A5EDC026}" srcId="{763C4272-3264-4DFE-9290-6F8F1359D9F8}" destId="{BC8C4275-1572-4A46-9FDF-0E1E1E98F6DC}" srcOrd="0" destOrd="0" parTransId="{EB39EDF2-E718-4421-909B-45A0E1AFFC5B}" sibTransId="{CAF791FC-0818-4623-9B64-58074F702CDF}"/>
    <dgm:cxn modelId="{08B6A8D3-8ED1-42BA-A9E0-4516B971C48C}" srcId="{7203FB2D-209D-4F61-A216-9FF237150A7C}" destId="{FEF99E14-A255-4E97-B092-7851188946A1}" srcOrd="1" destOrd="0" parTransId="{24602B96-3FC0-4F1F-BAAB-2A4073F93CB9}" sibTransId="{0201AF07-74DE-4A70-9E59-D056CFA5826C}"/>
    <dgm:cxn modelId="{063514F9-F81A-40BA-8C86-3D84EA38221A}" srcId="{34C7A284-D3FF-4BCF-9A00-C5A2FCE14C63}" destId="{B09BC554-ECCE-4792-8381-DA86B28B65AA}" srcOrd="0" destOrd="0" parTransId="{910A777B-162D-4A86-A252-046316C2DF9C}" sibTransId="{CECBEC1D-C7E5-4C3E-972F-B26B9AF8E9E6}"/>
    <dgm:cxn modelId="{F8CA24A1-46F2-45D1-B316-90C27DE3BE2F}" type="presOf" srcId="{BC8C4275-1572-4A46-9FDF-0E1E1E98F6DC}" destId="{1C6186D7-E4EA-44B3-8C1C-87E172C56D9B}" srcOrd="0" destOrd="0" presId="urn:microsoft.com/office/officeart/2005/8/layout/chevron2"/>
    <dgm:cxn modelId="{1098B4A9-3F8C-4E42-8A5F-856ACC5227AA}" type="presOf" srcId="{AD5665B4-DB09-433D-B66A-DFDCE489D41B}" destId="{D0243F8A-E878-4B81-93FB-3690A760BFAD}" srcOrd="0" destOrd="0" presId="urn:microsoft.com/office/officeart/2005/8/layout/chevron2"/>
    <dgm:cxn modelId="{39E72CA7-F1E3-4209-8AC1-CBBAF0702D2A}" srcId="{7203FB2D-209D-4F61-A216-9FF237150A7C}" destId="{76200D97-AB2F-442F-A5DD-0DBBEF28BA58}" srcOrd="0" destOrd="0" parTransId="{C83FBB89-7EE3-4A91-9CD9-EFCF1219987F}" sibTransId="{988CAA48-B8DB-40A9-980C-31ADAC2266E9}"/>
    <dgm:cxn modelId="{98519F7D-C22C-4681-B236-C00BE159B912}" type="presOf" srcId="{532B6046-876B-463B-8C03-D1369F7E7DE5}" destId="{A7002973-E704-4A83-B89A-33D38940B15F}" srcOrd="0" destOrd="2" presId="urn:microsoft.com/office/officeart/2005/8/layout/chevron2"/>
    <dgm:cxn modelId="{0524C9CC-4C04-4EAB-9277-144D8E887532}" type="presOf" srcId="{7203FB2D-209D-4F61-A216-9FF237150A7C}" destId="{95BD73AE-7F81-409D-898A-34152567AAF6}" srcOrd="0" destOrd="0" presId="urn:microsoft.com/office/officeart/2005/8/layout/chevron2"/>
    <dgm:cxn modelId="{A9C19230-ED4A-4874-A8D3-D125204AE39A}" type="presOf" srcId="{B09BC554-ECCE-4792-8381-DA86B28B65AA}" destId="{2E2E8319-AD0C-4C36-9A01-8435836AEDDF}" srcOrd="0" destOrd="0" presId="urn:microsoft.com/office/officeart/2005/8/layout/chevron2"/>
    <dgm:cxn modelId="{F38B428A-6227-4A61-BB6D-790B44FC18F6}" type="presOf" srcId="{76200D97-AB2F-442F-A5DD-0DBBEF28BA58}" destId="{A7002973-E704-4A83-B89A-33D38940B15F}" srcOrd="0" destOrd="0" presId="urn:microsoft.com/office/officeart/2005/8/layout/chevron2"/>
    <dgm:cxn modelId="{9158CA84-4A1F-4E09-8375-02F089674FBB}" srcId="{AD5665B4-DB09-433D-B66A-DFDCE489D41B}" destId="{7203FB2D-209D-4F61-A216-9FF237150A7C}" srcOrd="2" destOrd="0" parTransId="{21325119-8206-42E5-A319-AF5C96F73C11}" sibTransId="{4CFF231C-BCFC-4D59-BD57-58B360D18131}"/>
    <dgm:cxn modelId="{9C824BBB-347D-4D23-BD12-96946E344AE6}" srcId="{AD5665B4-DB09-433D-B66A-DFDCE489D41B}" destId="{763C4272-3264-4DFE-9290-6F8F1359D9F8}" srcOrd="0" destOrd="0" parTransId="{30401F9D-B7CC-4064-B184-672982B29983}" sibTransId="{5590044B-5435-46E7-90DE-C2385CEEB581}"/>
    <dgm:cxn modelId="{6F10D60A-3CFD-4598-BD29-F31041A61A99}" type="presParOf" srcId="{D0243F8A-E878-4B81-93FB-3690A760BFAD}" destId="{01FCA62F-72FF-44AF-AC5C-FAF8AFB4A693}" srcOrd="0" destOrd="0" presId="urn:microsoft.com/office/officeart/2005/8/layout/chevron2"/>
    <dgm:cxn modelId="{7F9889D1-3645-4F45-87EC-7D8C50F54FBF}" type="presParOf" srcId="{01FCA62F-72FF-44AF-AC5C-FAF8AFB4A693}" destId="{280E1135-D9F3-4A81-9BE0-C375CC0E1655}" srcOrd="0" destOrd="0" presId="urn:microsoft.com/office/officeart/2005/8/layout/chevron2"/>
    <dgm:cxn modelId="{05E4C4FE-6857-4450-9236-2EB090E65FC9}" type="presParOf" srcId="{01FCA62F-72FF-44AF-AC5C-FAF8AFB4A693}" destId="{1C6186D7-E4EA-44B3-8C1C-87E172C56D9B}" srcOrd="1" destOrd="0" presId="urn:microsoft.com/office/officeart/2005/8/layout/chevron2"/>
    <dgm:cxn modelId="{E1A5726B-2865-4743-B974-EA83C1EAB319}" type="presParOf" srcId="{D0243F8A-E878-4B81-93FB-3690A760BFAD}" destId="{BB5D21C2-506B-496E-AB51-78E785ED4CCB}" srcOrd="1" destOrd="0" presId="urn:microsoft.com/office/officeart/2005/8/layout/chevron2"/>
    <dgm:cxn modelId="{31FDCDD9-FE5F-4258-B127-0A0129BC6323}" type="presParOf" srcId="{D0243F8A-E878-4B81-93FB-3690A760BFAD}" destId="{0E0ED02A-ED10-40B0-AA6D-81DD67365CCC}" srcOrd="2" destOrd="0" presId="urn:microsoft.com/office/officeart/2005/8/layout/chevron2"/>
    <dgm:cxn modelId="{73E43484-9F6E-456C-BD50-589362BFF5BE}" type="presParOf" srcId="{0E0ED02A-ED10-40B0-AA6D-81DD67365CCC}" destId="{0BC51FFE-B612-4E8B-84D9-E55DBC763EE5}" srcOrd="0" destOrd="0" presId="urn:microsoft.com/office/officeart/2005/8/layout/chevron2"/>
    <dgm:cxn modelId="{277EDD7C-3A6E-4458-A473-9DACC447E7EE}" type="presParOf" srcId="{0E0ED02A-ED10-40B0-AA6D-81DD67365CCC}" destId="{2E2E8319-AD0C-4C36-9A01-8435836AEDDF}" srcOrd="1" destOrd="0" presId="urn:microsoft.com/office/officeart/2005/8/layout/chevron2"/>
    <dgm:cxn modelId="{BA5ED495-D932-4827-8A89-C1B5C412FA87}" type="presParOf" srcId="{D0243F8A-E878-4B81-93FB-3690A760BFAD}" destId="{C0305E01-B166-40D8-BB78-4125EECB52FB}" srcOrd="3" destOrd="0" presId="urn:microsoft.com/office/officeart/2005/8/layout/chevron2"/>
    <dgm:cxn modelId="{E41BDBA2-76A2-457D-9267-812910185A24}" type="presParOf" srcId="{D0243F8A-E878-4B81-93FB-3690A760BFAD}" destId="{8C80928B-A920-4F92-9367-2AF7B84BB6AA}" srcOrd="4" destOrd="0" presId="urn:microsoft.com/office/officeart/2005/8/layout/chevron2"/>
    <dgm:cxn modelId="{C61C3B13-96D1-4910-B9B1-65382DBCE6A3}" type="presParOf" srcId="{8C80928B-A920-4F92-9367-2AF7B84BB6AA}" destId="{95BD73AE-7F81-409D-898A-34152567AAF6}" srcOrd="0" destOrd="0" presId="urn:microsoft.com/office/officeart/2005/8/layout/chevron2"/>
    <dgm:cxn modelId="{E45C0B12-C046-45C0-9473-D6A3B38C8A56}" type="presParOf" srcId="{8C80928B-A920-4F92-9367-2AF7B84BB6AA}" destId="{A7002973-E704-4A83-B89A-33D38940B15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537E4D2-8408-48B1-99F1-9B28CA1808CB}" type="doc">
      <dgm:prSet loTypeId="urn:microsoft.com/office/officeart/2005/8/layout/chevron2" loCatId="process" qsTypeId="urn:microsoft.com/office/officeart/2005/8/quickstyle/3d2" qsCatId="3D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009D04DD-2381-400E-9223-17D0A5B0ADFE}">
      <dgm:prSet phldrT="[Text]" custT="1"/>
      <dgm:spPr/>
      <dgm:t>
        <a:bodyPr/>
        <a:lstStyle/>
        <a:p>
          <a:endParaRPr lang="en-IN" sz="1300" b="1" cap="none" spc="0" dirty="0" smtClean="0">
            <a:ln w="6600">
              <a:prstDash val="solid"/>
            </a:ln>
            <a:effectLst>
              <a:outerShdw dist="38100" dir="2700000" algn="tl" rotWithShape="0">
                <a:schemeClr val="accent2"/>
              </a:outerShdw>
            </a:effectLst>
          </a:endParaRPr>
        </a:p>
        <a:p>
          <a:r>
            <a:rPr lang="en-IN" sz="3200" b="1" cap="none" spc="0" dirty="0" smtClean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21</a:t>
          </a:r>
          <a:endParaRPr lang="en-IN" sz="3200" dirty="0"/>
        </a:p>
      </dgm:t>
    </dgm:pt>
    <dgm:pt modelId="{C50BA5F5-C97E-4EE5-AF11-188214B39BD7}" type="parTrans" cxnId="{8A915E3B-2D7C-4033-8191-EB72BA73AC16}">
      <dgm:prSet/>
      <dgm:spPr/>
      <dgm:t>
        <a:bodyPr/>
        <a:lstStyle/>
        <a:p>
          <a:endParaRPr lang="en-IN"/>
        </a:p>
      </dgm:t>
    </dgm:pt>
    <dgm:pt modelId="{63B3624C-69BE-4F8D-AA8B-0911ABB418F1}" type="sibTrans" cxnId="{8A915E3B-2D7C-4033-8191-EB72BA73AC16}">
      <dgm:prSet/>
      <dgm:spPr/>
      <dgm:t>
        <a:bodyPr/>
        <a:lstStyle/>
        <a:p>
          <a:endParaRPr lang="en-IN"/>
        </a:p>
      </dgm:t>
    </dgm:pt>
    <dgm:pt modelId="{60B516CC-38A0-4098-A21F-A96CDC869D38}">
      <dgm:prSet phldrT="[Text]" custT="1"/>
      <dgm:spPr/>
      <dgm:t>
        <a:bodyPr/>
        <a:lstStyle/>
        <a:p>
          <a:r>
            <a:rPr lang="en-IN" sz="2000" dirty="0" smtClean="0"/>
            <a:t>Performance function                          </a:t>
          </a:r>
          <a:r>
            <a:rPr lang="en-IN" sz="2000" b="0" cap="none" spc="0" dirty="0" err="1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ROCRperf</a:t>
          </a:r>
          <a:r>
            <a:rPr lang="en-IN" sz="20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 &lt;- performance(</a:t>
          </a:r>
          <a:r>
            <a:rPr lang="en-IN" sz="2000" b="0" cap="none" spc="0" dirty="0" err="1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ROCRpred</a:t>
          </a:r>
          <a:r>
            <a:rPr lang="en-IN" sz="20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, "</a:t>
          </a:r>
          <a:r>
            <a:rPr lang="en-IN" sz="2000" b="0" cap="none" spc="0" dirty="0" err="1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tpr</a:t>
          </a:r>
          <a:r>
            <a:rPr lang="en-IN" sz="20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", "</a:t>
          </a:r>
          <a:r>
            <a:rPr lang="en-IN" sz="2000" b="0" cap="none" spc="0" dirty="0" err="1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fpr</a:t>
          </a:r>
          <a:r>
            <a:rPr lang="en-IN" sz="20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")</a:t>
          </a:r>
          <a:endParaRPr lang="en-IN" sz="2000" b="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3E9BE6D3-49F3-489C-9572-BE5DC12056B2}" type="parTrans" cxnId="{F8CAF9B6-FFA7-4B9C-8F23-2C6BC70D1503}">
      <dgm:prSet/>
      <dgm:spPr/>
      <dgm:t>
        <a:bodyPr/>
        <a:lstStyle/>
        <a:p>
          <a:endParaRPr lang="en-IN"/>
        </a:p>
      </dgm:t>
    </dgm:pt>
    <dgm:pt modelId="{4130F31C-1CA2-41E7-9D78-9E74D14214F9}" type="sibTrans" cxnId="{F8CAF9B6-FFA7-4B9C-8F23-2C6BC70D1503}">
      <dgm:prSet/>
      <dgm:spPr/>
      <dgm:t>
        <a:bodyPr/>
        <a:lstStyle/>
        <a:p>
          <a:endParaRPr lang="en-IN"/>
        </a:p>
      </dgm:t>
    </dgm:pt>
    <dgm:pt modelId="{AE1599D7-9518-40B8-A9B4-A8F78DDA6FEE}">
      <dgm:prSet phldrT="[Text]" custT="1"/>
      <dgm:spPr/>
      <dgm:t>
        <a:bodyPr/>
        <a:lstStyle/>
        <a:p>
          <a:r>
            <a:rPr lang="en-IN" sz="3200" b="1" cap="none" spc="0" dirty="0" smtClean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22</a:t>
          </a:r>
          <a:endParaRPr lang="en-IN" sz="3200" dirty="0"/>
        </a:p>
      </dgm:t>
    </dgm:pt>
    <dgm:pt modelId="{542348F0-DDEC-4FEC-92E6-EB291F24BB4D}" type="parTrans" cxnId="{D6E1EDB5-AB34-4559-B354-3C2188FD8846}">
      <dgm:prSet/>
      <dgm:spPr/>
      <dgm:t>
        <a:bodyPr/>
        <a:lstStyle/>
        <a:p>
          <a:endParaRPr lang="en-IN"/>
        </a:p>
      </dgm:t>
    </dgm:pt>
    <dgm:pt modelId="{5776D985-6B4B-4976-90A6-4CF077470169}" type="sibTrans" cxnId="{D6E1EDB5-AB34-4559-B354-3C2188FD8846}">
      <dgm:prSet/>
      <dgm:spPr/>
      <dgm:t>
        <a:bodyPr/>
        <a:lstStyle/>
        <a:p>
          <a:endParaRPr lang="en-IN"/>
        </a:p>
      </dgm:t>
    </dgm:pt>
    <dgm:pt modelId="{705DDF9B-6805-4BFE-99BC-D163CC24B32B}">
      <dgm:prSet phldrT="[Text]" custT="1"/>
      <dgm:spPr/>
      <dgm:t>
        <a:bodyPr/>
        <a:lstStyle/>
        <a:p>
          <a:r>
            <a:rPr lang="en-IN" sz="2000" dirty="0" err="1" smtClean="0"/>
            <a:t>ploting</a:t>
          </a:r>
          <a:r>
            <a:rPr lang="en-IN" sz="2000" dirty="0" smtClean="0"/>
            <a:t> Roc Curve                                    </a:t>
          </a:r>
          <a:r>
            <a:rPr lang="en-IN" sz="20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plot(</a:t>
          </a:r>
          <a:r>
            <a:rPr lang="en-IN" sz="2000" b="0" cap="none" spc="0" dirty="0" err="1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ROCRperf</a:t>
          </a:r>
          <a:r>
            <a:rPr lang="en-IN" sz="20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)</a:t>
          </a:r>
          <a:endParaRPr lang="en-IN" sz="2400" b="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579D6A2F-E046-47F9-9B8C-A9872EDDCA99}" type="parTrans" cxnId="{FF8D4453-AB13-4608-A6E2-0A4D831CF888}">
      <dgm:prSet/>
      <dgm:spPr/>
      <dgm:t>
        <a:bodyPr/>
        <a:lstStyle/>
        <a:p>
          <a:endParaRPr lang="en-IN"/>
        </a:p>
      </dgm:t>
    </dgm:pt>
    <dgm:pt modelId="{5266E139-0229-4CDC-9B63-BEBB01367B5B}" type="sibTrans" cxnId="{FF8D4453-AB13-4608-A6E2-0A4D831CF888}">
      <dgm:prSet/>
      <dgm:spPr/>
      <dgm:t>
        <a:bodyPr/>
        <a:lstStyle/>
        <a:p>
          <a:endParaRPr lang="en-IN"/>
        </a:p>
      </dgm:t>
    </dgm:pt>
    <dgm:pt modelId="{212B8CB9-5860-4175-96ED-2C2A972078CE}">
      <dgm:prSet phldrT="[Text]" custT="1"/>
      <dgm:spPr/>
      <dgm:t>
        <a:bodyPr/>
        <a:lstStyle/>
        <a:p>
          <a:r>
            <a:rPr lang="en-IN" sz="3200" b="1" cap="none" spc="0" dirty="0" smtClean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23</a:t>
          </a:r>
          <a:endParaRPr lang="en-IN" sz="3200" dirty="0"/>
        </a:p>
      </dgm:t>
    </dgm:pt>
    <dgm:pt modelId="{4A2B2CFC-7F61-491A-8B80-A49F81DC997F}" type="parTrans" cxnId="{E30E66C0-A951-4641-9DD5-C27486F8BBFC}">
      <dgm:prSet/>
      <dgm:spPr/>
      <dgm:t>
        <a:bodyPr/>
        <a:lstStyle/>
        <a:p>
          <a:endParaRPr lang="en-IN"/>
        </a:p>
      </dgm:t>
    </dgm:pt>
    <dgm:pt modelId="{B436AE8E-000C-41F1-BFA4-F881856269E7}" type="sibTrans" cxnId="{E30E66C0-A951-4641-9DD5-C27486F8BBFC}">
      <dgm:prSet/>
      <dgm:spPr/>
      <dgm:t>
        <a:bodyPr/>
        <a:lstStyle/>
        <a:p>
          <a:endParaRPr lang="en-IN"/>
        </a:p>
      </dgm:t>
    </dgm:pt>
    <dgm:pt modelId="{E4E63C51-8380-4DAC-B821-5ED289CEAE08}">
      <dgm:prSet phldrT="[Text]" custT="1"/>
      <dgm:spPr/>
      <dgm:t>
        <a:bodyPr/>
        <a:lstStyle/>
        <a:p>
          <a:r>
            <a:rPr lang="en-US" sz="2400" dirty="0" smtClean="0"/>
            <a:t>AUC(Area Under The ROC Curve) </a:t>
          </a:r>
          <a:r>
            <a:rPr lang="en-IN" sz="2400" b="0" cap="none" spc="0" dirty="0" err="1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pred</a:t>
          </a:r>
          <a:r>
            <a:rPr lang="en-IN" sz="24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 &lt;- prediction(</a:t>
          </a:r>
          <a:r>
            <a:rPr lang="en-IN" sz="2400" b="0" cap="none" spc="0" dirty="0" err="1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testing$probs</a:t>
          </a:r>
          <a:r>
            <a:rPr lang="en-IN" sz="24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, </a:t>
          </a:r>
          <a:r>
            <a:rPr lang="en-IN" sz="2400" b="0" cap="none" spc="0" dirty="0" err="1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testing$Purchased</a:t>
          </a:r>
          <a:r>
            <a:rPr lang="en-IN" sz="24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)</a:t>
          </a:r>
          <a:r>
            <a:rPr lang="en-IN" sz="2400" b="0" cap="none" spc="0" dirty="0" err="1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as.numeric</a:t>
          </a:r>
          <a:r>
            <a:rPr lang="en-IN" sz="24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(performance(</a:t>
          </a:r>
          <a:r>
            <a:rPr lang="en-IN" sz="2400" b="0" cap="none" spc="0" dirty="0" err="1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pred</a:t>
          </a:r>
          <a:r>
            <a:rPr lang="en-IN" sz="24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, "</a:t>
          </a:r>
          <a:r>
            <a:rPr lang="en-IN" sz="2400" b="0" cap="none" spc="0" dirty="0" err="1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auc</a:t>
          </a:r>
          <a:r>
            <a:rPr lang="en-IN" sz="24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")@</a:t>
          </a:r>
          <a:r>
            <a:rPr lang="en-IN" sz="2400" b="0" cap="none" spc="0" dirty="0" err="1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y.values</a:t>
          </a:r>
          <a:r>
            <a:rPr lang="en-IN" sz="24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)</a:t>
          </a:r>
          <a:endParaRPr lang="en-IN" sz="3200" b="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4AB2BFC4-3B13-4CD4-AA94-5F81BF1B1E3D}" type="sibTrans" cxnId="{331CEA77-CA1D-4A45-80F4-F5EF1945C4B9}">
      <dgm:prSet/>
      <dgm:spPr/>
      <dgm:t>
        <a:bodyPr/>
        <a:lstStyle/>
        <a:p>
          <a:endParaRPr lang="en-IN"/>
        </a:p>
      </dgm:t>
    </dgm:pt>
    <dgm:pt modelId="{BF5CF32A-AED1-40FB-A6E1-19EFEC4D9E8B}" type="parTrans" cxnId="{331CEA77-CA1D-4A45-80F4-F5EF1945C4B9}">
      <dgm:prSet/>
      <dgm:spPr/>
      <dgm:t>
        <a:bodyPr/>
        <a:lstStyle/>
        <a:p>
          <a:endParaRPr lang="en-IN"/>
        </a:p>
      </dgm:t>
    </dgm:pt>
    <dgm:pt modelId="{91B56F1E-F97C-43C7-BA5E-CB6B1A1ABED7}" type="pres">
      <dgm:prSet presAssocID="{6537E4D2-8408-48B1-99F1-9B28CA1808CB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38DE24BB-E010-4C7D-8499-9D9A0491C935}" type="pres">
      <dgm:prSet presAssocID="{009D04DD-2381-400E-9223-17D0A5B0ADFE}" presName="composite" presStyleCnt="0"/>
      <dgm:spPr/>
    </dgm:pt>
    <dgm:pt modelId="{1DF9C540-0C9C-418D-9364-F710F047550C}" type="pres">
      <dgm:prSet presAssocID="{009D04DD-2381-400E-9223-17D0A5B0ADFE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390BB2A-957B-446D-8895-7879FB738FE3}" type="pres">
      <dgm:prSet presAssocID="{009D04DD-2381-400E-9223-17D0A5B0ADFE}" presName="descendantText" presStyleLbl="alignAcc1" presStyleIdx="0" presStyleCnt="3" custScaleX="108604" custLinFactNeighborX="4141" custLinFactNeighborY="-3358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FD505D1-52BC-4819-9F25-5C8F8B8F45BC}" type="pres">
      <dgm:prSet presAssocID="{63B3624C-69BE-4F8D-AA8B-0911ABB418F1}" presName="sp" presStyleCnt="0"/>
      <dgm:spPr/>
    </dgm:pt>
    <dgm:pt modelId="{8CB6D4E5-70BF-4785-B553-88DCD22953FC}" type="pres">
      <dgm:prSet presAssocID="{AE1599D7-9518-40B8-A9B4-A8F78DDA6FEE}" presName="composite" presStyleCnt="0"/>
      <dgm:spPr/>
    </dgm:pt>
    <dgm:pt modelId="{5AF8173D-210B-49F4-8C75-4EAD9B7BD592}" type="pres">
      <dgm:prSet presAssocID="{AE1599D7-9518-40B8-A9B4-A8F78DDA6FEE}" presName="parentText" presStyleLbl="alignNode1" presStyleIdx="1" presStyleCnt="3" custLinFactNeighborX="0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CD5B80F-A44F-489A-B01C-EC730C89B5B9}" type="pres">
      <dgm:prSet presAssocID="{AE1599D7-9518-40B8-A9B4-A8F78DDA6FEE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3703018-4E62-43D0-A94A-80DEB8308B88}" type="pres">
      <dgm:prSet presAssocID="{5776D985-6B4B-4976-90A6-4CF077470169}" presName="sp" presStyleCnt="0"/>
      <dgm:spPr/>
    </dgm:pt>
    <dgm:pt modelId="{C0EE5D57-8ECE-4E0E-9F00-6F55E656114D}" type="pres">
      <dgm:prSet presAssocID="{212B8CB9-5860-4175-96ED-2C2A972078CE}" presName="composite" presStyleCnt="0"/>
      <dgm:spPr/>
    </dgm:pt>
    <dgm:pt modelId="{3E40D496-7338-4240-A3A1-E10753AC3CC9}" type="pres">
      <dgm:prSet presAssocID="{212B8CB9-5860-4175-96ED-2C2A972078CE}" presName="parentText" presStyleLbl="alignNode1" presStyleIdx="2" presStyleCnt="3" custScaleY="15818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7D05093-C578-4759-BEAF-B3DB4D5B34DF}" type="pres">
      <dgm:prSet presAssocID="{212B8CB9-5860-4175-96ED-2C2A972078CE}" presName="descendantText" presStyleLbl="alignAcc1" presStyleIdx="2" presStyleCnt="3" custScaleY="189928" custLinFactNeighborY="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331CEA77-CA1D-4A45-80F4-F5EF1945C4B9}" srcId="{212B8CB9-5860-4175-96ED-2C2A972078CE}" destId="{E4E63C51-8380-4DAC-B821-5ED289CEAE08}" srcOrd="0" destOrd="0" parTransId="{BF5CF32A-AED1-40FB-A6E1-19EFEC4D9E8B}" sibTransId="{4AB2BFC4-3B13-4CD4-AA94-5F81BF1B1E3D}"/>
    <dgm:cxn modelId="{42E8A9C6-5121-417D-8647-F8E58C99484A}" type="presOf" srcId="{009D04DD-2381-400E-9223-17D0A5B0ADFE}" destId="{1DF9C540-0C9C-418D-9364-F710F047550C}" srcOrd="0" destOrd="0" presId="urn:microsoft.com/office/officeart/2005/8/layout/chevron2"/>
    <dgm:cxn modelId="{F8CAF9B6-FFA7-4B9C-8F23-2C6BC70D1503}" srcId="{009D04DD-2381-400E-9223-17D0A5B0ADFE}" destId="{60B516CC-38A0-4098-A21F-A96CDC869D38}" srcOrd="0" destOrd="0" parTransId="{3E9BE6D3-49F3-489C-9572-BE5DC12056B2}" sibTransId="{4130F31C-1CA2-41E7-9D78-9E74D14214F9}"/>
    <dgm:cxn modelId="{D6E1EDB5-AB34-4559-B354-3C2188FD8846}" srcId="{6537E4D2-8408-48B1-99F1-9B28CA1808CB}" destId="{AE1599D7-9518-40B8-A9B4-A8F78DDA6FEE}" srcOrd="1" destOrd="0" parTransId="{542348F0-DDEC-4FEC-92E6-EB291F24BB4D}" sibTransId="{5776D985-6B4B-4976-90A6-4CF077470169}"/>
    <dgm:cxn modelId="{E03BEE44-D1AD-4AFD-B237-6049A741177F}" type="presOf" srcId="{705DDF9B-6805-4BFE-99BC-D163CC24B32B}" destId="{3CD5B80F-A44F-489A-B01C-EC730C89B5B9}" srcOrd="0" destOrd="0" presId="urn:microsoft.com/office/officeart/2005/8/layout/chevron2"/>
    <dgm:cxn modelId="{FF8D4453-AB13-4608-A6E2-0A4D831CF888}" srcId="{AE1599D7-9518-40B8-A9B4-A8F78DDA6FEE}" destId="{705DDF9B-6805-4BFE-99BC-D163CC24B32B}" srcOrd="0" destOrd="0" parTransId="{579D6A2F-E046-47F9-9B8C-A9872EDDCA99}" sibTransId="{5266E139-0229-4CDC-9B63-BEBB01367B5B}"/>
    <dgm:cxn modelId="{9596F9A6-333F-49C6-91EA-08B13FEAC2A2}" type="presOf" srcId="{6537E4D2-8408-48B1-99F1-9B28CA1808CB}" destId="{91B56F1E-F97C-43C7-BA5E-CB6B1A1ABED7}" srcOrd="0" destOrd="0" presId="urn:microsoft.com/office/officeart/2005/8/layout/chevron2"/>
    <dgm:cxn modelId="{5F02A624-286F-413F-9D43-6B3E02A46ED6}" type="presOf" srcId="{212B8CB9-5860-4175-96ED-2C2A972078CE}" destId="{3E40D496-7338-4240-A3A1-E10753AC3CC9}" srcOrd="0" destOrd="0" presId="urn:microsoft.com/office/officeart/2005/8/layout/chevron2"/>
    <dgm:cxn modelId="{E7B814EB-A118-4FE3-86C6-49C6732CEEED}" type="presOf" srcId="{60B516CC-38A0-4098-A21F-A96CDC869D38}" destId="{3390BB2A-957B-446D-8895-7879FB738FE3}" srcOrd="0" destOrd="0" presId="urn:microsoft.com/office/officeart/2005/8/layout/chevron2"/>
    <dgm:cxn modelId="{50F53105-3930-41F7-A450-47178F2F7039}" type="presOf" srcId="{AE1599D7-9518-40B8-A9B4-A8F78DDA6FEE}" destId="{5AF8173D-210B-49F4-8C75-4EAD9B7BD592}" srcOrd="0" destOrd="0" presId="urn:microsoft.com/office/officeart/2005/8/layout/chevron2"/>
    <dgm:cxn modelId="{6F0F2B02-9030-4B74-9ED9-F6FFCCCAD94C}" type="presOf" srcId="{E4E63C51-8380-4DAC-B821-5ED289CEAE08}" destId="{77D05093-C578-4759-BEAF-B3DB4D5B34DF}" srcOrd="0" destOrd="0" presId="urn:microsoft.com/office/officeart/2005/8/layout/chevron2"/>
    <dgm:cxn modelId="{E30E66C0-A951-4641-9DD5-C27486F8BBFC}" srcId="{6537E4D2-8408-48B1-99F1-9B28CA1808CB}" destId="{212B8CB9-5860-4175-96ED-2C2A972078CE}" srcOrd="2" destOrd="0" parTransId="{4A2B2CFC-7F61-491A-8B80-A49F81DC997F}" sibTransId="{B436AE8E-000C-41F1-BFA4-F881856269E7}"/>
    <dgm:cxn modelId="{8A915E3B-2D7C-4033-8191-EB72BA73AC16}" srcId="{6537E4D2-8408-48B1-99F1-9B28CA1808CB}" destId="{009D04DD-2381-400E-9223-17D0A5B0ADFE}" srcOrd="0" destOrd="0" parTransId="{C50BA5F5-C97E-4EE5-AF11-188214B39BD7}" sibTransId="{63B3624C-69BE-4F8D-AA8B-0911ABB418F1}"/>
    <dgm:cxn modelId="{E0C9B655-829B-4463-9D7B-B06EC7370C8B}" type="presParOf" srcId="{91B56F1E-F97C-43C7-BA5E-CB6B1A1ABED7}" destId="{38DE24BB-E010-4C7D-8499-9D9A0491C935}" srcOrd="0" destOrd="0" presId="urn:microsoft.com/office/officeart/2005/8/layout/chevron2"/>
    <dgm:cxn modelId="{A73A6743-25F1-4180-A4D1-31E58C8DD9CC}" type="presParOf" srcId="{38DE24BB-E010-4C7D-8499-9D9A0491C935}" destId="{1DF9C540-0C9C-418D-9364-F710F047550C}" srcOrd="0" destOrd="0" presId="urn:microsoft.com/office/officeart/2005/8/layout/chevron2"/>
    <dgm:cxn modelId="{3A0CD0C9-2EBC-4873-929B-80C698544D32}" type="presParOf" srcId="{38DE24BB-E010-4C7D-8499-9D9A0491C935}" destId="{3390BB2A-957B-446D-8895-7879FB738FE3}" srcOrd="1" destOrd="0" presId="urn:microsoft.com/office/officeart/2005/8/layout/chevron2"/>
    <dgm:cxn modelId="{8E38AFA3-EB60-4DAD-A736-8735CE449838}" type="presParOf" srcId="{91B56F1E-F97C-43C7-BA5E-CB6B1A1ABED7}" destId="{DFD505D1-52BC-4819-9F25-5C8F8B8F45BC}" srcOrd="1" destOrd="0" presId="urn:microsoft.com/office/officeart/2005/8/layout/chevron2"/>
    <dgm:cxn modelId="{2837FBBA-6B61-4C1E-8897-350E3416E2F8}" type="presParOf" srcId="{91B56F1E-F97C-43C7-BA5E-CB6B1A1ABED7}" destId="{8CB6D4E5-70BF-4785-B553-88DCD22953FC}" srcOrd="2" destOrd="0" presId="urn:microsoft.com/office/officeart/2005/8/layout/chevron2"/>
    <dgm:cxn modelId="{BC36A22B-3D9E-4D89-A5A6-BEDD0A8A1604}" type="presParOf" srcId="{8CB6D4E5-70BF-4785-B553-88DCD22953FC}" destId="{5AF8173D-210B-49F4-8C75-4EAD9B7BD592}" srcOrd="0" destOrd="0" presId="urn:microsoft.com/office/officeart/2005/8/layout/chevron2"/>
    <dgm:cxn modelId="{C2975CDB-ADD4-4F55-A192-6C49F88EB788}" type="presParOf" srcId="{8CB6D4E5-70BF-4785-B553-88DCD22953FC}" destId="{3CD5B80F-A44F-489A-B01C-EC730C89B5B9}" srcOrd="1" destOrd="0" presId="urn:microsoft.com/office/officeart/2005/8/layout/chevron2"/>
    <dgm:cxn modelId="{93C22D34-1D5E-472E-8976-7B045876D3CD}" type="presParOf" srcId="{91B56F1E-F97C-43C7-BA5E-CB6B1A1ABED7}" destId="{53703018-4E62-43D0-A94A-80DEB8308B88}" srcOrd="3" destOrd="0" presId="urn:microsoft.com/office/officeart/2005/8/layout/chevron2"/>
    <dgm:cxn modelId="{94CAF3E6-873B-433F-A815-937BF60F501E}" type="presParOf" srcId="{91B56F1E-F97C-43C7-BA5E-CB6B1A1ABED7}" destId="{C0EE5D57-8ECE-4E0E-9F00-6F55E656114D}" srcOrd="4" destOrd="0" presId="urn:microsoft.com/office/officeart/2005/8/layout/chevron2"/>
    <dgm:cxn modelId="{56A6D2CE-89E3-4B84-AB51-66B8A8F626DA}" type="presParOf" srcId="{C0EE5D57-8ECE-4E0E-9F00-6F55E656114D}" destId="{3E40D496-7338-4240-A3A1-E10753AC3CC9}" srcOrd="0" destOrd="0" presId="urn:microsoft.com/office/officeart/2005/8/layout/chevron2"/>
    <dgm:cxn modelId="{0ACB20CF-EF84-4658-B087-77E8D78020A3}" type="presParOf" srcId="{C0EE5D57-8ECE-4E0E-9F00-6F55E656114D}" destId="{77D05093-C578-4759-BEAF-B3DB4D5B34D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37E4D2-8408-48B1-99F1-9B28CA1808CB}" type="doc">
      <dgm:prSet loTypeId="urn:microsoft.com/office/officeart/2005/8/layout/chevron2" loCatId="process" qsTypeId="urn:microsoft.com/office/officeart/2005/8/quickstyle/3d2" qsCatId="3D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009D04DD-2381-400E-9223-17D0A5B0ADFE}">
      <dgm:prSet phldrT="[Text]" custT="1"/>
      <dgm:spPr/>
      <dgm:t>
        <a:bodyPr/>
        <a:lstStyle/>
        <a:p>
          <a:endParaRPr lang="en-IN" sz="1300" b="1" cap="none" spc="0" dirty="0" smtClean="0">
            <a:ln w="6600">
              <a:prstDash val="solid"/>
            </a:ln>
            <a:effectLst>
              <a:outerShdw dist="38100" dir="2700000" algn="tl" rotWithShape="0">
                <a:schemeClr val="accent2"/>
              </a:outerShdw>
            </a:effectLst>
          </a:endParaRPr>
        </a:p>
        <a:p>
          <a:r>
            <a:rPr lang="en-IN" sz="3200" b="1" cap="none" spc="0" dirty="0" smtClean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4</a:t>
          </a:r>
          <a:endParaRPr lang="en-IN" sz="3200" dirty="0"/>
        </a:p>
      </dgm:t>
    </dgm:pt>
    <dgm:pt modelId="{C50BA5F5-C97E-4EE5-AF11-188214B39BD7}" type="parTrans" cxnId="{8A915E3B-2D7C-4033-8191-EB72BA73AC16}">
      <dgm:prSet/>
      <dgm:spPr/>
      <dgm:t>
        <a:bodyPr/>
        <a:lstStyle/>
        <a:p>
          <a:endParaRPr lang="en-IN"/>
        </a:p>
      </dgm:t>
    </dgm:pt>
    <dgm:pt modelId="{63B3624C-69BE-4F8D-AA8B-0911ABB418F1}" type="sibTrans" cxnId="{8A915E3B-2D7C-4033-8191-EB72BA73AC16}">
      <dgm:prSet/>
      <dgm:spPr/>
      <dgm:t>
        <a:bodyPr/>
        <a:lstStyle/>
        <a:p>
          <a:endParaRPr lang="en-IN"/>
        </a:p>
      </dgm:t>
    </dgm:pt>
    <dgm:pt modelId="{60B516CC-38A0-4098-A21F-A96CDC869D38}">
      <dgm:prSet phldrT="[Text]"/>
      <dgm:spPr/>
      <dgm:t>
        <a:bodyPr/>
        <a:lstStyle/>
        <a:p>
          <a:r>
            <a:rPr lang="en-IN" dirty="0" smtClean="0"/>
            <a:t>missing value                                                          </a:t>
          </a:r>
          <a:r>
            <a:rPr lang="en-IN" b="0" cap="none" spc="0" dirty="0" err="1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sapply</a:t>
          </a:r>
          <a:r>
            <a:rPr lang="en-IN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(data, function(x) sum(is.na(x)))</a:t>
          </a:r>
          <a:endParaRPr lang="en-IN" b="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3E9BE6D3-49F3-489C-9572-BE5DC12056B2}" type="parTrans" cxnId="{F8CAF9B6-FFA7-4B9C-8F23-2C6BC70D1503}">
      <dgm:prSet/>
      <dgm:spPr/>
      <dgm:t>
        <a:bodyPr/>
        <a:lstStyle/>
        <a:p>
          <a:endParaRPr lang="en-IN"/>
        </a:p>
      </dgm:t>
    </dgm:pt>
    <dgm:pt modelId="{4130F31C-1CA2-41E7-9D78-9E74D14214F9}" type="sibTrans" cxnId="{F8CAF9B6-FFA7-4B9C-8F23-2C6BC70D1503}">
      <dgm:prSet/>
      <dgm:spPr/>
      <dgm:t>
        <a:bodyPr/>
        <a:lstStyle/>
        <a:p>
          <a:endParaRPr lang="en-IN"/>
        </a:p>
      </dgm:t>
    </dgm:pt>
    <dgm:pt modelId="{AE1599D7-9518-40B8-A9B4-A8F78DDA6FEE}">
      <dgm:prSet phldrT="[Text]" custT="1"/>
      <dgm:spPr/>
      <dgm:t>
        <a:bodyPr/>
        <a:lstStyle/>
        <a:p>
          <a:r>
            <a:rPr lang="en-IN" sz="3200" b="1" cap="none" spc="0" dirty="0" smtClean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5</a:t>
          </a:r>
          <a:endParaRPr lang="en-IN" sz="3200" dirty="0"/>
        </a:p>
      </dgm:t>
    </dgm:pt>
    <dgm:pt modelId="{542348F0-DDEC-4FEC-92E6-EB291F24BB4D}" type="parTrans" cxnId="{D6E1EDB5-AB34-4559-B354-3C2188FD8846}">
      <dgm:prSet/>
      <dgm:spPr/>
      <dgm:t>
        <a:bodyPr/>
        <a:lstStyle/>
        <a:p>
          <a:endParaRPr lang="en-IN"/>
        </a:p>
      </dgm:t>
    </dgm:pt>
    <dgm:pt modelId="{5776D985-6B4B-4976-90A6-4CF077470169}" type="sibTrans" cxnId="{D6E1EDB5-AB34-4559-B354-3C2188FD8846}">
      <dgm:prSet/>
      <dgm:spPr/>
      <dgm:t>
        <a:bodyPr/>
        <a:lstStyle/>
        <a:p>
          <a:endParaRPr lang="en-IN"/>
        </a:p>
      </dgm:t>
    </dgm:pt>
    <dgm:pt modelId="{705DDF9B-6805-4BFE-99BC-D163CC24B32B}">
      <dgm:prSet phldrT="[Text]"/>
      <dgm:spPr/>
      <dgm:t>
        <a:bodyPr/>
        <a:lstStyle/>
        <a:p>
          <a:r>
            <a:rPr lang="en-IN" dirty="0" smtClean="0"/>
            <a:t>Correlation matrix (Numerical </a:t>
          </a:r>
          <a:r>
            <a:rPr lang="en-IN" dirty="0" err="1" smtClean="0"/>
            <a:t>mathod</a:t>
          </a:r>
          <a:r>
            <a:rPr lang="en-IN" dirty="0" smtClean="0"/>
            <a:t>)             </a:t>
          </a:r>
          <a:r>
            <a:rPr lang="en-IN" b="0" cap="none" spc="0" dirty="0" err="1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cor</a:t>
          </a:r>
          <a:r>
            <a:rPr lang="en-IN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(training)</a:t>
          </a:r>
          <a:endParaRPr lang="en-IN" b="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579D6A2F-E046-47F9-9B8C-A9872EDDCA99}" type="parTrans" cxnId="{FF8D4453-AB13-4608-A6E2-0A4D831CF888}">
      <dgm:prSet/>
      <dgm:spPr/>
      <dgm:t>
        <a:bodyPr/>
        <a:lstStyle/>
        <a:p>
          <a:endParaRPr lang="en-IN"/>
        </a:p>
      </dgm:t>
    </dgm:pt>
    <dgm:pt modelId="{5266E139-0229-4CDC-9B63-BEBB01367B5B}" type="sibTrans" cxnId="{FF8D4453-AB13-4608-A6E2-0A4D831CF888}">
      <dgm:prSet/>
      <dgm:spPr/>
      <dgm:t>
        <a:bodyPr/>
        <a:lstStyle/>
        <a:p>
          <a:endParaRPr lang="en-IN"/>
        </a:p>
      </dgm:t>
    </dgm:pt>
    <dgm:pt modelId="{212B8CB9-5860-4175-96ED-2C2A972078CE}">
      <dgm:prSet phldrT="[Text]" custT="1"/>
      <dgm:spPr/>
      <dgm:t>
        <a:bodyPr/>
        <a:lstStyle/>
        <a:p>
          <a:r>
            <a:rPr lang="en-IN" sz="3200" b="1" cap="none" spc="0" dirty="0" smtClean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6</a:t>
          </a:r>
          <a:endParaRPr lang="en-IN" sz="3200" dirty="0"/>
        </a:p>
      </dgm:t>
    </dgm:pt>
    <dgm:pt modelId="{4A2B2CFC-7F61-491A-8B80-A49F81DC997F}" type="parTrans" cxnId="{E30E66C0-A951-4641-9DD5-C27486F8BBFC}">
      <dgm:prSet/>
      <dgm:spPr/>
      <dgm:t>
        <a:bodyPr/>
        <a:lstStyle/>
        <a:p>
          <a:endParaRPr lang="en-IN"/>
        </a:p>
      </dgm:t>
    </dgm:pt>
    <dgm:pt modelId="{B436AE8E-000C-41F1-BFA4-F881856269E7}" type="sibTrans" cxnId="{E30E66C0-A951-4641-9DD5-C27486F8BBFC}">
      <dgm:prSet/>
      <dgm:spPr/>
      <dgm:t>
        <a:bodyPr/>
        <a:lstStyle/>
        <a:p>
          <a:endParaRPr lang="en-IN"/>
        </a:p>
      </dgm:t>
    </dgm:pt>
    <dgm:pt modelId="{901E248C-934A-4391-A42F-2FF2FF794F45}">
      <dgm:prSet custT="1"/>
      <dgm:spPr/>
      <dgm:t>
        <a:bodyPr/>
        <a:lstStyle/>
        <a:p>
          <a:r>
            <a:rPr lang="en-IN" sz="3200" b="1" cap="none" spc="0" dirty="0" smtClean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7</a:t>
          </a:r>
          <a:endParaRPr lang="en-IN" sz="4800" b="1" cap="none" spc="0" dirty="0">
            <a:ln w="6600">
              <a:prstDash val="solid"/>
            </a:ln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DE019362-54C9-4302-8B6D-0F57C87BEB95}" type="parTrans" cxnId="{1340304C-D4F9-4775-8968-1BEBF4055934}">
      <dgm:prSet/>
      <dgm:spPr/>
      <dgm:t>
        <a:bodyPr/>
        <a:lstStyle/>
        <a:p>
          <a:endParaRPr lang="en-IN"/>
        </a:p>
      </dgm:t>
    </dgm:pt>
    <dgm:pt modelId="{D818A2CB-FB3A-4E32-AB65-ED8ACE0B5009}" type="sibTrans" cxnId="{1340304C-D4F9-4775-8968-1BEBF4055934}">
      <dgm:prSet/>
      <dgm:spPr/>
      <dgm:t>
        <a:bodyPr/>
        <a:lstStyle/>
        <a:p>
          <a:endParaRPr lang="en-IN"/>
        </a:p>
      </dgm:t>
    </dgm:pt>
    <dgm:pt modelId="{5D09D1D5-A7DF-4C9E-8DCF-B36AFFBA166E}">
      <dgm:prSet/>
      <dgm:spPr/>
      <dgm:t>
        <a:bodyPr/>
        <a:lstStyle/>
        <a:p>
          <a:r>
            <a:rPr lang="en-IN" dirty="0" smtClean="0"/>
            <a:t>Summarise data for checking model generated values                                                       </a:t>
          </a:r>
          <a:r>
            <a:rPr lang="en-IN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summary(model1)</a:t>
          </a:r>
          <a:endParaRPr lang="en-IN" b="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5663BD3-E410-45EB-B724-40EE0F8F0578}" type="parTrans" cxnId="{9FE84F21-2B07-4374-AD80-C1208B3E6406}">
      <dgm:prSet/>
      <dgm:spPr/>
      <dgm:t>
        <a:bodyPr/>
        <a:lstStyle/>
        <a:p>
          <a:endParaRPr lang="en-IN"/>
        </a:p>
      </dgm:t>
    </dgm:pt>
    <dgm:pt modelId="{3303E96F-4968-4556-8EDC-C9A2F3B2F98B}" type="sibTrans" cxnId="{9FE84F21-2B07-4374-AD80-C1208B3E6406}">
      <dgm:prSet/>
      <dgm:spPr/>
      <dgm:t>
        <a:bodyPr/>
        <a:lstStyle/>
        <a:p>
          <a:endParaRPr lang="en-IN"/>
        </a:p>
      </dgm:t>
    </dgm:pt>
    <dgm:pt modelId="{E4E63C51-8380-4DAC-B821-5ED289CEAE08}">
      <dgm:prSet phldrT="[Text]" custT="1"/>
      <dgm:spPr/>
      <dgm:t>
        <a:bodyPr/>
        <a:lstStyle/>
        <a:p>
          <a:r>
            <a:rPr lang="en-IN" sz="2400" dirty="0" smtClean="0"/>
            <a:t>Create Regression Model     </a:t>
          </a:r>
          <a:r>
            <a:rPr lang="en-IN" sz="2800" dirty="0" smtClean="0"/>
            <a:t>                                                   </a:t>
          </a:r>
          <a:r>
            <a:rPr lang="en-IN" sz="24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model1 &lt;- lm(Profit~., data = training)</a:t>
          </a:r>
          <a:endParaRPr lang="en-IN" sz="2800" dirty="0"/>
        </a:p>
      </dgm:t>
    </dgm:pt>
    <dgm:pt modelId="{4AB2BFC4-3B13-4CD4-AA94-5F81BF1B1E3D}" type="sibTrans" cxnId="{331CEA77-CA1D-4A45-80F4-F5EF1945C4B9}">
      <dgm:prSet/>
      <dgm:spPr/>
      <dgm:t>
        <a:bodyPr/>
        <a:lstStyle/>
        <a:p>
          <a:endParaRPr lang="en-IN"/>
        </a:p>
      </dgm:t>
    </dgm:pt>
    <dgm:pt modelId="{BF5CF32A-AED1-40FB-A6E1-19EFEC4D9E8B}" type="parTrans" cxnId="{331CEA77-CA1D-4A45-80F4-F5EF1945C4B9}">
      <dgm:prSet/>
      <dgm:spPr/>
      <dgm:t>
        <a:bodyPr/>
        <a:lstStyle/>
        <a:p>
          <a:endParaRPr lang="en-IN"/>
        </a:p>
      </dgm:t>
    </dgm:pt>
    <dgm:pt modelId="{91B56F1E-F97C-43C7-BA5E-CB6B1A1ABED7}" type="pres">
      <dgm:prSet presAssocID="{6537E4D2-8408-48B1-99F1-9B28CA1808CB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38DE24BB-E010-4C7D-8499-9D9A0491C935}" type="pres">
      <dgm:prSet presAssocID="{009D04DD-2381-400E-9223-17D0A5B0ADFE}" presName="composite" presStyleCnt="0"/>
      <dgm:spPr/>
    </dgm:pt>
    <dgm:pt modelId="{1DF9C540-0C9C-418D-9364-F710F047550C}" type="pres">
      <dgm:prSet presAssocID="{009D04DD-2381-400E-9223-17D0A5B0ADFE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390BB2A-957B-446D-8895-7879FB738FE3}" type="pres">
      <dgm:prSet presAssocID="{009D04DD-2381-400E-9223-17D0A5B0ADFE}" presName="descendantText" presStyleLbl="alignAcc1" presStyleIdx="0" presStyleCnt="4" custLinFactNeighborX="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FD505D1-52BC-4819-9F25-5C8F8B8F45BC}" type="pres">
      <dgm:prSet presAssocID="{63B3624C-69BE-4F8D-AA8B-0911ABB418F1}" presName="sp" presStyleCnt="0"/>
      <dgm:spPr/>
    </dgm:pt>
    <dgm:pt modelId="{8CB6D4E5-70BF-4785-B553-88DCD22953FC}" type="pres">
      <dgm:prSet presAssocID="{AE1599D7-9518-40B8-A9B4-A8F78DDA6FEE}" presName="composite" presStyleCnt="0"/>
      <dgm:spPr/>
    </dgm:pt>
    <dgm:pt modelId="{5AF8173D-210B-49F4-8C75-4EAD9B7BD592}" type="pres">
      <dgm:prSet presAssocID="{AE1599D7-9518-40B8-A9B4-A8F78DDA6FEE}" presName="parentText" presStyleLbl="alignNode1" presStyleIdx="1" presStyleCnt="4" custLinFactNeighborX="0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CD5B80F-A44F-489A-B01C-EC730C89B5B9}" type="pres">
      <dgm:prSet presAssocID="{AE1599D7-9518-40B8-A9B4-A8F78DDA6FEE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3703018-4E62-43D0-A94A-80DEB8308B88}" type="pres">
      <dgm:prSet presAssocID="{5776D985-6B4B-4976-90A6-4CF077470169}" presName="sp" presStyleCnt="0"/>
      <dgm:spPr/>
    </dgm:pt>
    <dgm:pt modelId="{C0EE5D57-8ECE-4E0E-9F00-6F55E656114D}" type="pres">
      <dgm:prSet presAssocID="{212B8CB9-5860-4175-96ED-2C2A972078CE}" presName="composite" presStyleCnt="0"/>
      <dgm:spPr/>
    </dgm:pt>
    <dgm:pt modelId="{3E40D496-7338-4240-A3A1-E10753AC3CC9}" type="pres">
      <dgm:prSet presAssocID="{212B8CB9-5860-4175-96ED-2C2A972078CE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7D05093-C578-4759-BEAF-B3DB4D5B34DF}" type="pres">
      <dgm:prSet presAssocID="{212B8CB9-5860-4175-96ED-2C2A972078CE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25FAC95-6969-4D7E-AE3E-4A265E7E4310}" type="pres">
      <dgm:prSet presAssocID="{B436AE8E-000C-41F1-BFA4-F881856269E7}" presName="sp" presStyleCnt="0"/>
      <dgm:spPr/>
    </dgm:pt>
    <dgm:pt modelId="{19CCEEFA-202A-4DC9-B8A0-F4B5BC65EAE0}" type="pres">
      <dgm:prSet presAssocID="{901E248C-934A-4391-A42F-2FF2FF794F45}" presName="composite" presStyleCnt="0"/>
      <dgm:spPr/>
    </dgm:pt>
    <dgm:pt modelId="{2902F8FF-7DD6-4240-AD29-FBE34010C8BA}" type="pres">
      <dgm:prSet presAssocID="{901E248C-934A-4391-A42F-2FF2FF794F45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445DA2D-DD8B-40B0-AA51-6CEEEDAB0D16}" type="pres">
      <dgm:prSet presAssocID="{901E248C-934A-4391-A42F-2FF2FF794F45}" presName="descendantText" presStyleLbl="alignAcc1" presStyleIdx="3" presStyleCnt="4" custLinFactNeighborY="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331CEA77-CA1D-4A45-80F4-F5EF1945C4B9}" srcId="{212B8CB9-5860-4175-96ED-2C2A972078CE}" destId="{E4E63C51-8380-4DAC-B821-5ED289CEAE08}" srcOrd="0" destOrd="0" parTransId="{BF5CF32A-AED1-40FB-A6E1-19EFEC4D9E8B}" sibTransId="{4AB2BFC4-3B13-4CD4-AA94-5F81BF1B1E3D}"/>
    <dgm:cxn modelId="{9FE84F21-2B07-4374-AD80-C1208B3E6406}" srcId="{901E248C-934A-4391-A42F-2FF2FF794F45}" destId="{5D09D1D5-A7DF-4C9E-8DCF-B36AFFBA166E}" srcOrd="0" destOrd="0" parTransId="{B5663BD3-E410-45EB-B724-40EE0F8F0578}" sibTransId="{3303E96F-4968-4556-8EDC-C9A2F3B2F98B}"/>
    <dgm:cxn modelId="{389CC1AD-346D-4BA8-A2A1-D9135AD577BF}" type="presOf" srcId="{901E248C-934A-4391-A42F-2FF2FF794F45}" destId="{2902F8FF-7DD6-4240-AD29-FBE34010C8BA}" srcOrd="0" destOrd="0" presId="urn:microsoft.com/office/officeart/2005/8/layout/chevron2"/>
    <dgm:cxn modelId="{25259B79-84A0-40D1-A505-AC6E162CF1C7}" type="presOf" srcId="{E4E63C51-8380-4DAC-B821-5ED289CEAE08}" destId="{77D05093-C578-4759-BEAF-B3DB4D5B34DF}" srcOrd="0" destOrd="0" presId="urn:microsoft.com/office/officeart/2005/8/layout/chevron2"/>
    <dgm:cxn modelId="{F8CAF9B6-FFA7-4B9C-8F23-2C6BC70D1503}" srcId="{009D04DD-2381-400E-9223-17D0A5B0ADFE}" destId="{60B516CC-38A0-4098-A21F-A96CDC869D38}" srcOrd="0" destOrd="0" parTransId="{3E9BE6D3-49F3-489C-9572-BE5DC12056B2}" sibTransId="{4130F31C-1CA2-41E7-9D78-9E74D14214F9}"/>
    <dgm:cxn modelId="{D6E1EDB5-AB34-4559-B354-3C2188FD8846}" srcId="{6537E4D2-8408-48B1-99F1-9B28CA1808CB}" destId="{AE1599D7-9518-40B8-A9B4-A8F78DDA6FEE}" srcOrd="1" destOrd="0" parTransId="{542348F0-DDEC-4FEC-92E6-EB291F24BB4D}" sibTransId="{5776D985-6B4B-4976-90A6-4CF077470169}"/>
    <dgm:cxn modelId="{FF8D4453-AB13-4608-A6E2-0A4D831CF888}" srcId="{AE1599D7-9518-40B8-A9B4-A8F78DDA6FEE}" destId="{705DDF9B-6805-4BFE-99BC-D163CC24B32B}" srcOrd="0" destOrd="0" parTransId="{579D6A2F-E046-47F9-9B8C-A9872EDDCA99}" sibTransId="{5266E139-0229-4CDC-9B63-BEBB01367B5B}"/>
    <dgm:cxn modelId="{8DBC4D51-0ABE-4656-BEEC-4020F72276C4}" type="presOf" srcId="{009D04DD-2381-400E-9223-17D0A5B0ADFE}" destId="{1DF9C540-0C9C-418D-9364-F710F047550C}" srcOrd="0" destOrd="0" presId="urn:microsoft.com/office/officeart/2005/8/layout/chevron2"/>
    <dgm:cxn modelId="{66504D78-8CEE-41C5-A88C-93756C91FD7D}" type="presOf" srcId="{AE1599D7-9518-40B8-A9B4-A8F78DDA6FEE}" destId="{5AF8173D-210B-49F4-8C75-4EAD9B7BD592}" srcOrd="0" destOrd="0" presId="urn:microsoft.com/office/officeart/2005/8/layout/chevron2"/>
    <dgm:cxn modelId="{87717D2F-E7FB-4E98-A947-70779378A0A9}" type="presOf" srcId="{5D09D1D5-A7DF-4C9E-8DCF-B36AFFBA166E}" destId="{8445DA2D-DD8B-40B0-AA51-6CEEEDAB0D16}" srcOrd="0" destOrd="0" presId="urn:microsoft.com/office/officeart/2005/8/layout/chevron2"/>
    <dgm:cxn modelId="{FBCCB047-C38E-47AC-BEC3-41017F74928E}" type="presOf" srcId="{705DDF9B-6805-4BFE-99BC-D163CC24B32B}" destId="{3CD5B80F-A44F-489A-B01C-EC730C89B5B9}" srcOrd="0" destOrd="0" presId="urn:microsoft.com/office/officeart/2005/8/layout/chevron2"/>
    <dgm:cxn modelId="{519D9FC7-26F7-4E46-94B2-10DC1F32D8C4}" type="presOf" srcId="{6537E4D2-8408-48B1-99F1-9B28CA1808CB}" destId="{91B56F1E-F97C-43C7-BA5E-CB6B1A1ABED7}" srcOrd="0" destOrd="0" presId="urn:microsoft.com/office/officeart/2005/8/layout/chevron2"/>
    <dgm:cxn modelId="{E30E66C0-A951-4641-9DD5-C27486F8BBFC}" srcId="{6537E4D2-8408-48B1-99F1-9B28CA1808CB}" destId="{212B8CB9-5860-4175-96ED-2C2A972078CE}" srcOrd="2" destOrd="0" parTransId="{4A2B2CFC-7F61-491A-8B80-A49F81DC997F}" sibTransId="{B436AE8E-000C-41F1-BFA4-F881856269E7}"/>
    <dgm:cxn modelId="{8A915E3B-2D7C-4033-8191-EB72BA73AC16}" srcId="{6537E4D2-8408-48B1-99F1-9B28CA1808CB}" destId="{009D04DD-2381-400E-9223-17D0A5B0ADFE}" srcOrd="0" destOrd="0" parTransId="{C50BA5F5-C97E-4EE5-AF11-188214B39BD7}" sibTransId="{63B3624C-69BE-4F8D-AA8B-0911ABB418F1}"/>
    <dgm:cxn modelId="{2EF317D0-5D84-45D9-AD58-A000151BA937}" type="presOf" srcId="{60B516CC-38A0-4098-A21F-A96CDC869D38}" destId="{3390BB2A-957B-446D-8895-7879FB738FE3}" srcOrd="0" destOrd="0" presId="urn:microsoft.com/office/officeart/2005/8/layout/chevron2"/>
    <dgm:cxn modelId="{518C7EFB-B648-41C3-9C03-F719F46ADFFF}" type="presOf" srcId="{212B8CB9-5860-4175-96ED-2C2A972078CE}" destId="{3E40D496-7338-4240-A3A1-E10753AC3CC9}" srcOrd="0" destOrd="0" presId="urn:microsoft.com/office/officeart/2005/8/layout/chevron2"/>
    <dgm:cxn modelId="{1340304C-D4F9-4775-8968-1BEBF4055934}" srcId="{6537E4D2-8408-48B1-99F1-9B28CA1808CB}" destId="{901E248C-934A-4391-A42F-2FF2FF794F45}" srcOrd="3" destOrd="0" parTransId="{DE019362-54C9-4302-8B6D-0F57C87BEB95}" sibTransId="{D818A2CB-FB3A-4E32-AB65-ED8ACE0B5009}"/>
    <dgm:cxn modelId="{CA5EC63F-7AF3-475B-BEF5-AC102A3D9752}" type="presParOf" srcId="{91B56F1E-F97C-43C7-BA5E-CB6B1A1ABED7}" destId="{38DE24BB-E010-4C7D-8499-9D9A0491C935}" srcOrd="0" destOrd="0" presId="urn:microsoft.com/office/officeart/2005/8/layout/chevron2"/>
    <dgm:cxn modelId="{570DFB9D-880E-4757-9BC6-0F969E890E1D}" type="presParOf" srcId="{38DE24BB-E010-4C7D-8499-9D9A0491C935}" destId="{1DF9C540-0C9C-418D-9364-F710F047550C}" srcOrd="0" destOrd="0" presId="urn:microsoft.com/office/officeart/2005/8/layout/chevron2"/>
    <dgm:cxn modelId="{A3615837-28C8-44B2-9073-6D6D3641DC4A}" type="presParOf" srcId="{38DE24BB-E010-4C7D-8499-9D9A0491C935}" destId="{3390BB2A-957B-446D-8895-7879FB738FE3}" srcOrd="1" destOrd="0" presId="urn:microsoft.com/office/officeart/2005/8/layout/chevron2"/>
    <dgm:cxn modelId="{468087CE-A708-4A36-8AD7-BC487C92D4E8}" type="presParOf" srcId="{91B56F1E-F97C-43C7-BA5E-CB6B1A1ABED7}" destId="{DFD505D1-52BC-4819-9F25-5C8F8B8F45BC}" srcOrd="1" destOrd="0" presId="urn:microsoft.com/office/officeart/2005/8/layout/chevron2"/>
    <dgm:cxn modelId="{32AE8A23-27DA-4D09-A352-07F85BD1CDFA}" type="presParOf" srcId="{91B56F1E-F97C-43C7-BA5E-CB6B1A1ABED7}" destId="{8CB6D4E5-70BF-4785-B553-88DCD22953FC}" srcOrd="2" destOrd="0" presId="urn:microsoft.com/office/officeart/2005/8/layout/chevron2"/>
    <dgm:cxn modelId="{0089AD3C-05E5-4975-A8A1-FA91D61930B7}" type="presParOf" srcId="{8CB6D4E5-70BF-4785-B553-88DCD22953FC}" destId="{5AF8173D-210B-49F4-8C75-4EAD9B7BD592}" srcOrd="0" destOrd="0" presId="urn:microsoft.com/office/officeart/2005/8/layout/chevron2"/>
    <dgm:cxn modelId="{BF546A33-8617-45A9-9BEC-92E4E07BA57E}" type="presParOf" srcId="{8CB6D4E5-70BF-4785-B553-88DCD22953FC}" destId="{3CD5B80F-A44F-489A-B01C-EC730C89B5B9}" srcOrd="1" destOrd="0" presId="urn:microsoft.com/office/officeart/2005/8/layout/chevron2"/>
    <dgm:cxn modelId="{3D02379F-E7C7-4DC7-9E30-6D156F2A44E0}" type="presParOf" srcId="{91B56F1E-F97C-43C7-BA5E-CB6B1A1ABED7}" destId="{53703018-4E62-43D0-A94A-80DEB8308B88}" srcOrd="3" destOrd="0" presId="urn:microsoft.com/office/officeart/2005/8/layout/chevron2"/>
    <dgm:cxn modelId="{9E313905-181E-4355-B27D-0F3F090B8E2B}" type="presParOf" srcId="{91B56F1E-F97C-43C7-BA5E-CB6B1A1ABED7}" destId="{C0EE5D57-8ECE-4E0E-9F00-6F55E656114D}" srcOrd="4" destOrd="0" presId="urn:microsoft.com/office/officeart/2005/8/layout/chevron2"/>
    <dgm:cxn modelId="{40FBBEE0-5FF5-48B5-A848-EA49E199B815}" type="presParOf" srcId="{C0EE5D57-8ECE-4E0E-9F00-6F55E656114D}" destId="{3E40D496-7338-4240-A3A1-E10753AC3CC9}" srcOrd="0" destOrd="0" presId="urn:microsoft.com/office/officeart/2005/8/layout/chevron2"/>
    <dgm:cxn modelId="{4CC16196-3284-489F-807A-B4C2521DE588}" type="presParOf" srcId="{C0EE5D57-8ECE-4E0E-9F00-6F55E656114D}" destId="{77D05093-C578-4759-BEAF-B3DB4D5B34DF}" srcOrd="1" destOrd="0" presId="urn:microsoft.com/office/officeart/2005/8/layout/chevron2"/>
    <dgm:cxn modelId="{8CCF55A8-56E4-4452-9757-EE4685916210}" type="presParOf" srcId="{91B56F1E-F97C-43C7-BA5E-CB6B1A1ABED7}" destId="{925FAC95-6969-4D7E-AE3E-4A265E7E4310}" srcOrd="5" destOrd="0" presId="urn:microsoft.com/office/officeart/2005/8/layout/chevron2"/>
    <dgm:cxn modelId="{D86D5778-B4B5-46D6-BD87-C32E34BF7BAE}" type="presParOf" srcId="{91B56F1E-F97C-43C7-BA5E-CB6B1A1ABED7}" destId="{19CCEEFA-202A-4DC9-B8A0-F4B5BC65EAE0}" srcOrd="6" destOrd="0" presId="urn:microsoft.com/office/officeart/2005/8/layout/chevron2"/>
    <dgm:cxn modelId="{A02E3ADF-9D69-4BDC-8A30-5528484C7EC4}" type="presParOf" srcId="{19CCEEFA-202A-4DC9-B8A0-F4B5BC65EAE0}" destId="{2902F8FF-7DD6-4240-AD29-FBE34010C8BA}" srcOrd="0" destOrd="0" presId="urn:microsoft.com/office/officeart/2005/8/layout/chevron2"/>
    <dgm:cxn modelId="{F69A4021-2106-4786-AC89-CC9CDCD5A7ED}" type="presParOf" srcId="{19CCEEFA-202A-4DC9-B8A0-F4B5BC65EAE0}" destId="{8445DA2D-DD8B-40B0-AA51-6CEEEDAB0D1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537E4D2-8408-48B1-99F1-9B28CA1808CB}" type="doc">
      <dgm:prSet loTypeId="urn:microsoft.com/office/officeart/2005/8/layout/chevron2" loCatId="process" qsTypeId="urn:microsoft.com/office/officeart/2005/8/quickstyle/3d2" qsCatId="3D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009D04DD-2381-400E-9223-17D0A5B0ADFE}">
      <dgm:prSet phldrT="[Text]" custT="1"/>
      <dgm:spPr/>
      <dgm:t>
        <a:bodyPr/>
        <a:lstStyle/>
        <a:p>
          <a:endParaRPr lang="en-IN" sz="1300" b="1" cap="none" spc="0" dirty="0" smtClean="0">
            <a:ln w="6600">
              <a:prstDash val="solid"/>
            </a:ln>
            <a:effectLst>
              <a:outerShdw dist="38100" dir="2700000" algn="tl" rotWithShape="0">
                <a:schemeClr val="accent2"/>
              </a:outerShdw>
            </a:effectLst>
          </a:endParaRPr>
        </a:p>
        <a:p>
          <a:r>
            <a:rPr lang="en-IN" sz="3200" b="1" cap="none" spc="0" dirty="0" smtClean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8</a:t>
          </a:r>
          <a:endParaRPr lang="en-IN" sz="3200" dirty="0"/>
        </a:p>
      </dgm:t>
    </dgm:pt>
    <dgm:pt modelId="{C50BA5F5-C97E-4EE5-AF11-188214B39BD7}" type="parTrans" cxnId="{8A915E3B-2D7C-4033-8191-EB72BA73AC16}">
      <dgm:prSet/>
      <dgm:spPr/>
      <dgm:t>
        <a:bodyPr/>
        <a:lstStyle/>
        <a:p>
          <a:endParaRPr lang="en-IN"/>
        </a:p>
      </dgm:t>
    </dgm:pt>
    <dgm:pt modelId="{63B3624C-69BE-4F8D-AA8B-0911ABB418F1}" type="sibTrans" cxnId="{8A915E3B-2D7C-4033-8191-EB72BA73AC16}">
      <dgm:prSet/>
      <dgm:spPr/>
      <dgm:t>
        <a:bodyPr/>
        <a:lstStyle/>
        <a:p>
          <a:endParaRPr lang="en-IN"/>
        </a:p>
      </dgm:t>
    </dgm:pt>
    <dgm:pt modelId="{60B516CC-38A0-4098-A21F-A96CDC869D38}">
      <dgm:prSet phldrT="[Text]" custT="1"/>
      <dgm:spPr/>
      <dgm:t>
        <a:bodyPr/>
        <a:lstStyle/>
        <a:p>
          <a:r>
            <a:rPr lang="en-IN" sz="2800" dirty="0" smtClean="0"/>
            <a:t>Create Variance Inflation Factor using library “car” -                                                                                        </a:t>
          </a:r>
          <a:r>
            <a:rPr lang="en-IN" sz="28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library(car)</a:t>
          </a:r>
          <a:endParaRPr lang="en-IN" sz="2400" b="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3E9BE6D3-49F3-489C-9572-BE5DC12056B2}" type="parTrans" cxnId="{F8CAF9B6-FFA7-4B9C-8F23-2C6BC70D1503}">
      <dgm:prSet/>
      <dgm:spPr/>
      <dgm:t>
        <a:bodyPr/>
        <a:lstStyle/>
        <a:p>
          <a:endParaRPr lang="en-IN"/>
        </a:p>
      </dgm:t>
    </dgm:pt>
    <dgm:pt modelId="{4130F31C-1CA2-41E7-9D78-9E74D14214F9}" type="sibTrans" cxnId="{F8CAF9B6-FFA7-4B9C-8F23-2C6BC70D1503}">
      <dgm:prSet/>
      <dgm:spPr/>
      <dgm:t>
        <a:bodyPr/>
        <a:lstStyle/>
        <a:p>
          <a:endParaRPr lang="en-IN"/>
        </a:p>
      </dgm:t>
    </dgm:pt>
    <dgm:pt modelId="{AE1599D7-9518-40B8-A9B4-A8F78DDA6FEE}">
      <dgm:prSet phldrT="[Text]" custT="1"/>
      <dgm:spPr/>
      <dgm:t>
        <a:bodyPr/>
        <a:lstStyle/>
        <a:p>
          <a:r>
            <a:rPr lang="en-IN" sz="3200" b="1" cap="none" spc="0" dirty="0" smtClean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9</a:t>
          </a:r>
          <a:endParaRPr lang="en-IN" sz="3200" dirty="0"/>
        </a:p>
      </dgm:t>
    </dgm:pt>
    <dgm:pt modelId="{542348F0-DDEC-4FEC-92E6-EB291F24BB4D}" type="parTrans" cxnId="{D6E1EDB5-AB34-4559-B354-3C2188FD8846}">
      <dgm:prSet/>
      <dgm:spPr/>
      <dgm:t>
        <a:bodyPr/>
        <a:lstStyle/>
        <a:p>
          <a:endParaRPr lang="en-IN"/>
        </a:p>
      </dgm:t>
    </dgm:pt>
    <dgm:pt modelId="{5776D985-6B4B-4976-90A6-4CF077470169}" type="sibTrans" cxnId="{D6E1EDB5-AB34-4559-B354-3C2188FD8846}">
      <dgm:prSet/>
      <dgm:spPr/>
      <dgm:t>
        <a:bodyPr/>
        <a:lstStyle/>
        <a:p>
          <a:endParaRPr lang="en-IN"/>
        </a:p>
      </dgm:t>
    </dgm:pt>
    <dgm:pt modelId="{705DDF9B-6805-4BFE-99BC-D163CC24B32B}">
      <dgm:prSet phldrT="[Text]" custT="1"/>
      <dgm:spPr/>
      <dgm:t>
        <a:bodyPr/>
        <a:lstStyle/>
        <a:p>
          <a:r>
            <a:rPr lang="en-US" sz="2800" dirty="0" smtClean="0"/>
            <a:t>VIF values of each variables                                            </a:t>
          </a:r>
          <a:r>
            <a:rPr lang="en-IN" sz="2800" b="0" cap="none" spc="0" dirty="0" err="1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vif</a:t>
          </a:r>
          <a:r>
            <a:rPr lang="en-IN" sz="28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(model1)</a:t>
          </a:r>
          <a:endParaRPr lang="en-IN" sz="2800" b="0" cap="none" spc="0" dirty="0">
            <a:ln w="0"/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579D6A2F-E046-47F9-9B8C-A9872EDDCA99}" type="parTrans" cxnId="{FF8D4453-AB13-4608-A6E2-0A4D831CF888}">
      <dgm:prSet/>
      <dgm:spPr/>
      <dgm:t>
        <a:bodyPr/>
        <a:lstStyle/>
        <a:p>
          <a:endParaRPr lang="en-IN"/>
        </a:p>
      </dgm:t>
    </dgm:pt>
    <dgm:pt modelId="{5266E139-0229-4CDC-9B63-BEBB01367B5B}" type="sibTrans" cxnId="{FF8D4453-AB13-4608-A6E2-0A4D831CF888}">
      <dgm:prSet/>
      <dgm:spPr/>
      <dgm:t>
        <a:bodyPr/>
        <a:lstStyle/>
        <a:p>
          <a:endParaRPr lang="en-IN"/>
        </a:p>
      </dgm:t>
    </dgm:pt>
    <dgm:pt modelId="{212B8CB9-5860-4175-96ED-2C2A972078CE}">
      <dgm:prSet phldrT="[Text]" custT="1"/>
      <dgm:spPr/>
      <dgm:t>
        <a:bodyPr/>
        <a:lstStyle/>
        <a:p>
          <a:r>
            <a:rPr lang="en-IN" sz="3200" b="1" cap="none" spc="0" dirty="0" smtClean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10</a:t>
          </a:r>
          <a:endParaRPr lang="en-IN" sz="3200" dirty="0"/>
        </a:p>
      </dgm:t>
    </dgm:pt>
    <dgm:pt modelId="{4A2B2CFC-7F61-491A-8B80-A49F81DC997F}" type="parTrans" cxnId="{E30E66C0-A951-4641-9DD5-C27486F8BBFC}">
      <dgm:prSet/>
      <dgm:spPr/>
      <dgm:t>
        <a:bodyPr/>
        <a:lstStyle/>
        <a:p>
          <a:endParaRPr lang="en-IN"/>
        </a:p>
      </dgm:t>
    </dgm:pt>
    <dgm:pt modelId="{B436AE8E-000C-41F1-BFA4-F881856269E7}" type="sibTrans" cxnId="{E30E66C0-A951-4641-9DD5-C27486F8BBFC}">
      <dgm:prSet/>
      <dgm:spPr/>
      <dgm:t>
        <a:bodyPr/>
        <a:lstStyle/>
        <a:p>
          <a:endParaRPr lang="en-IN"/>
        </a:p>
      </dgm:t>
    </dgm:pt>
    <dgm:pt modelId="{901E248C-934A-4391-A42F-2FF2FF794F45}">
      <dgm:prSet custT="1"/>
      <dgm:spPr/>
      <dgm:t>
        <a:bodyPr/>
        <a:lstStyle/>
        <a:p>
          <a:r>
            <a:rPr lang="en-IN" sz="3200" b="1" cap="none" spc="0" dirty="0" smtClean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11</a:t>
          </a:r>
          <a:endParaRPr lang="en-IN" sz="4800" b="1" cap="none" spc="0" dirty="0">
            <a:ln w="6600">
              <a:prstDash val="solid"/>
            </a:ln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DE019362-54C9-4302-8B6D-0F57C87BEB95}" type="parTrans" cxnId="{1340304C-D4F9-4775-8968-1BEBF4055934}">
      <dgm:prSet/>
      <dgm:spPr/>
      <dgm:t>
        <a:bodyPr/>
        <a:lstStyle/>
        <a:p>
          <a:endParaRPr lang="en-IN"/>
        </a:p>
      </dgm:t>
    </dgm:pt>
    <dgm:pt modelId="{D818A2CB-FB3A-4E32-AB65-ED8ACE0B5009}" type="sibTrans" cxnId="{1340304C-D4F9-4775-8968-1BEBF4055934}">
      <dgm:prSet/>
      <dgm:spPr/>
      <dgm:t>
        <a:bodyPr/>
        <a:lstStyle/>
        <a:p>
          <a:endParaRPr lang="en-IN"/>
        </a:p>
      </dgm:t>
    </dgm:pt>
    <dgm:pt modelId="{5D09D1D5-A7DF-4C9E-8DCF-B36AFFBA166E}">
      <dgm:prSet custT="1"/>
      <dgm:spPr/>
      <dgm:t>
        <a:bodyPr/>
        <a:lstStyle/>
        <a:p>
          <a:r>
            <a:rPr lang="en-IN" sz="2800" dirty="0" smtClean="0"/>
            <a:t>Summarise data for checking model generated values                                                </a:t>
          </a:r>
          <a:r>
            <a:rPr lang="en-IN" sz="28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summary(model2)</a:t>
          </a:r>
          <a:endParaRPr lang="en-IN" sz="2800" b="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5663BD3-E410-45EB-B724-40EE0F8F0578}" type="parTrans" cxnId="{9FE84F21-2B07-4374-AD80-C1208B3E6406}">
      <dgm:prSet/>
      <dgm:spPr/>
      <dgm:t>
        <a:bodyPr/>
        <a:lstStyle/>
        <a:p>
          <a:endParaRPr lang="en-IN"/>
        </a:p>
      </dgm:t>
    </dgm:pt>
    <dgm:pt modelId="{3303E96F-4968-4556-8EDC-C9A2F3B2F98B}" type="sibTrans" cxnId="{9FE84F21-2B07-4374-AD80-C1208B3E6406}">
      <dgm:prSet/>
      <dgm:spPr/>
      <dgm:t>
        <a:bodyPr/>
        <a:lstStyle/>
        <a:p>
          <a:endParaRPr lang="en-IN"/>
        </a:p>
      </dgm:t>
    </dgm:pt>
    <dgm:pt modelId="{E4E63C51-8380-4DAC-B821-5ED289CEAE08}">
      <dgm:prSet phldrT="[Text]" custT="1"/>
      <dgm:spPr/>
      <dgm:t>
        <a:bodyPr/>
        <a:lstStyle/>
        <a:p>
          <a:r>
            <a:rPr lang="en-US" sz="2800" dirty="0" smtClean="0"/>
            <a:t>Doing stepwise regression</a:t>
          </a:r>
          <a:r>
            <a:rPr lang="en-IN" sz="2800" dirty="0" smtClean="0"/>
            <a:t>                                                     </a:t>
          </a:r>
          <a:r>
            <a:rPr lang="en-US" sz="24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model2 &lt;- step(lm(Profit~., data = training),direction = "both")</a:t>
          </a:r>
          <a:endParaRPr lang="en-IN" sz="3200" dirty="0"/>
        </a:p>
      </dgm:t>
    </dgm:pt>
    <dgm:pt modelId="{4AB2BFC4-3B13-4CD4-AA94-5F81BF1B1E3D}" type="sibTrans" cxnId="{331CEA77-CA1D-4A45-80F4-F5EF1945C4B9}">
      <dgm:prSet/>
      <dgm:spPr/>
      <dgm:t>
        <a:bodyPr/>
        <a:lstStyle/>
        <a:p>
          <a:endParaRPr lang="en-IN"/>
        </a:p>
      </dgm:t>
    </dgm:pt>
    <dgm:pt modelId="{BF5CF32A-AED1-40FB-A6E1-19EFEC4D9E8B}" type="parTrans" cxnId="{331CEA77-CA1D-4A45-80F4-F5EF1945C4B9}">
      <dgm:prSet/>
      <dgm:spPr/>
      <dgm:t>
        <a:bodyPr/>
        <a:lstStyle/>
        <a:p>
          <a:endParaRPr lang="en-IN"/>
        </a:p>
      </dgm:t>
    </dgm:pt>
    <dgm:pt modelId="{91B56F1E-F97C-43C7-BA5E-CB6B1A1ABED7}" type="pres">
      <dgm:prSet presAssocID="{6537E4D2-8408-48B1-99F1-9B28CA1808CB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38DE24BB-E010-4C7D-8499-9D9A0491C935}" type="pres">
      <dgm:prSet presAssocID="{009D04DD-2381-400E-9223-17D0A5B0ADFE}" presName="composite" presStyleCnt="0"/>
      <dgm:spPr/>
    </dgm:pt>
    <dgm:pt modelId="{1DF9C540-0C9C-418D-9364-F710F047550C}" type="pres">
      <dgm:prSet presAssocID="{009D04DD-2381-400E-9223-17D0A5B0ADFE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390BB2A-957B-446D-8895-7879FB738FE3}" type="pres">
      <dgm:prSet presAssocID="{009D04DD-2381-400E-9223-17D0A5B0ADFE}" presName="descendantText" presStyleLbl="alignAcc1" presStyleIdx="0" presStyleCnt="4" custLinFactNeighborX="0" custLinFactNeighborY="-1849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FD505D1-52BC-4819-9F25-5C8F8B8F45BC}" type="pres">
      <dgm:prSet presAssocID="{63B3624C-69BE-4F8D-AA8B-0911ABB418F1}" presName="sp" presStyleCnt="0"/>
      <dgm:spPr/>
    </dgm:pt>
    <dgm:pt modelId="{8CB6D4E5-70BF-4785-B553-88DCD22953FC}" type="pres">
      <dgm:prSet presAssocID="{AE1599D7-9518-40B8-A9B4-A8F78DDA6FEE}" presName="composite" presStyleCnt="0"/>
      <dgm:spPr/>
    </dgm:pt>
    <dgm:pt modelId="{5AF8173D-210B-49F4-8C75-4EAD9B7BD592}" type="pres">
      <dgm:prSet presAssocID="{AE1599D7-9518-40B8-A9B4-A8F78DDA6FEE}" presName="parentText" presStyleLbl="alignNode1" presStyleIdx="1" presStyleCnt="4" custLinFactNeighborX="0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CD5B80F-A44F-489A-B01C-EC730C89B5B9}" type="pres">
      <dgm:prSet presAssocID="{AE1599D7-9518-40B8-A9B4-A8F78DDA6FEE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3703018-4E62-43D0-A94A-80DEB8308B88}" type="pres">
      <dgm:prSet presAssocID="{5776D985-6B4B-4976-90A6-4CF077470169}" presName="sp" presStyleCnt="0"/>
      <dgm:spPr/>
    </dgm:pt>
    <dgm:pt modelId="{C0EE5D57-8ECE-4E0E-9F00-6F55E656114D}" type="pres">
      <dgm:prSet presAssocID="{212B8CB9-5860-4175-96ED-2C2A972078CE}" presName="composite" presStyleCnt="0"/>
      <dgm:spPr/>
    </dgm:pt>
    <dgm:pt modelId="{3E40D496-7338-4240-A3A1-E10753AC3CC9}" type="pres">
      <dgm:prSet presAssocID="{212B8CB9-5860-4175-96ED-2C2A972078CE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7D05093-C578-4759-BEAF-B3DB4D5B34DF}" type="pres">
      <dgm:prSet presAssocID="{212B8CB9-5860-4175-96ED-2C2A972078CE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25FAC95-6969-4D7E-AE3E-4A265E7E4310}" type="pres">
      <dgm:prSet presAssocID="{B436AE8E-000C-41F1-BFA4-F881856269E7}" presName="sp" presStyleCnt="0"/>
      <dgm:spPr/>
    </dgm:pt>
    <dgm:pt modelId="{19CCEEFA-202A-4DC9-B8A0-F4B5BC65EAE0}" type="pres">
      <dgm:prSet presAssocID="{901E248C-934A-4391-A42F-2FF2FF794F45}" presName="composite" presStyleCnt="0"/>
      <dgm:spPr/>
    </dgm:pt>
    <dgm:pt modelId="{2902F8FF-7DD6-4240-AD29-FBE34010C8BA}" type="pres">
      <dgm:prSet presAssocID="{901E248C-934A-4391-A42F-2FF2FF794F45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445DA2D-DD8B-40B0-AA51-6CEEEDAB0D16}" type="pres">
      <dgm:prSet presAssocID="{901E248C-934A-4391-A42F-2FF2FF794F45}" presName="descendantText" presStyleLbl="alignAcc1" presStyleIdx="3" presStyleCnt="4" custLinFactNeighborX="0" custLinFactNeighborY="92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FF8D4453-AB13-4608-A6E2-0A4D831CF888}" srcId="{AE1599D7-9518-40B8-A9B4-A8F78DDA6FEE}" destId="{705DDF9B-6805-4BFE-99BC-D163CC24B32B}" srcOrd="0" destOrd="0" parTransId="{579D6A2F-E046-47F9-9B8C-A9872EDDCA99}" sibTransId="{5266E139-0229-4CDC-9B63-BEBB01367B5B}"/>
    <dgm:cxn modelId="{5DC5986D-F100-46B3-AAC0-70304B3C20A7}" type="presOf" srcId="{705DDF9B-6805-4BFE-99BC-D163CC24B32B}" destId="{3CD5B80F-A44F-489A-B01C-EC730C89B5B9}" srcOrd="0" destOrd="0" presId="urn:microsoft.com/office/officeart/2005/8/layout/chevron2"/>
    <dgm:cxn modelId="{B51E34C6-B38D-4714-9F71-5CF2E7D7BBD4}" type="presOf" srcId="{5D09D1D5-A7DF-4C9E-8DCF-B36AFFBA166E}" destId="{8445DA2D-DD8B-40B0-AA51-6CEEEDAB0D16}" srcOrd="0" destOrd="0" presId="urn:microsoft.com/office/officeart/2005/8/layout/chevron2"/>
    <dgm:cxn modelId="{E45CB443-9A4E-4A87-A866-88645C85B4F5}" type="presOf" srcId="{AE1599D7-9518-40B8-A9B4-A8F78DDA6FEE}" destId="{5AF8173D-210B-49F4-8C75-4EAD9B7BD592}" srcOrd="0" destOrd="0" presId="urn:microsoft.com/office/officeart/2005/8/layout/chevron2"/>
    <dgm:cxn modelId="{1F9229F1-9770-4B60-A433-3A6B6368E9D2}" type="presOf" srcId="{E4E63C51-8380-4DAC-B821-5ED289CEAE08}" destId="{77D05093-C578-4759-BEAF-B3DB4D5B34DF}" srcOrd="0" destOrd="0" presId="urn:microsoft.com/office/officeart/2005/8/layout/chevron2"/>
    <dgm:cxn modelId="{8C707313-C4E6-445C-B87A-39E79483BCE2}" type="presOf" srcId="{60B516CC-38A0-4098-A21F-A96CDC869D38}" destId="{3390BB2A-957B-446D-8895-7879FB738FE3}" srcOrd="0" destOrd="0" presId="urn:microsoft.com/office/officeart/2005/8/layout/chevron2"/>
    <dgm:cxn modelId="{E30E66C0-A951-4641-9DD5-C27486F8BBFC}" srcId="{6537E4D2-8408-48B1-99F1-9B28CA1808CB}" destId="{212B8CB9-5860-4175-96ED-2C2A972078CE}" srcOrd="2" destOrd="0" parTransId="{4A2B2CFC-7F61-491A-8B80-A49F81DC997F}" sibTransId="{B436AE8E-000C-41F1-BFA4-F881856269E7}"/>
    <dgm:cxn modelId="{D6E1EDB5-AB34-4559-B354-3C2188FD8846}" srcId="{6537E4D2-8408-48B1-99F1-9B28CA1808CB}" destId="{AE1599D7-9518-40B8-A9B4-A8F78DDA6FEE}" srcOrd="1" destOrd="0" parTransId="{542348F0-DDEC-4FEC-92E6-EB291F24BB4D}" sibTransId="{5776D985-6B4B-4976-90A6-4CF077470169}"/>
    <dgm:cxn modelId="{E5A7B0D6-5AC9-41A6-8F95-AE98DD4DC31E}" type="presOf" srcId="{6537E4D2-8408-48B1-99F1-9B28CA1808CB}" destId="{91B56F1E-F97C-43C7-BA5E-CB6B1A1ABED7}" srcOrd="0" destOrd="0" presId="urn:microsoft.com/office/officeart/2005/8/layout/chevron2"/>
    <dgm:cxn modelId="{8A915E3B-2D7C-4033-8191-EB72BA73AC16}" srcId="{6537E4D2-8408-48B1-99F1-9B28CA1808CB}" destId="{009D04DD-2381-400E-9223-17D0A5B0ADFE}" srcOrd="0" destOrd="0" parTransId="{C50BA5F5-C97E-4EE5-AF11-188214B39BD7}" sibTransId="{63B3624C-69BE-4F8D-AA8B-0911ABB418F1}"/>
    <dgm:cxn modelId="{F8CAF9B6-FFA7-4B9C-8F23-2C6BC70D1503}" srcId="{009D04DD-2381-400E-9223-17D0A5B0ADFE}" destId="{60B516CC-38A0-4098-A21F-A96CDC869D38}" srcOrd="0" destOrd="0" parTransId="{3E9BE6D3-49F3-489C-9572-BE5DC12056B2}" sibTransId="{4130F31C-1CA2-41E7-9D78-9E74D14214F9}"/>
    <dgm:cxn modelId="{D536DCE6-23E0-4E84-8C67-674DAB815955}" type="presOf" srcId="{901E248C-934A-4391-A42F-2FF2FF794F45}" destId="{2902F8FF-7DD6-4240-AD29-FBE34010C8BA}" srcOrd="0" destOrd="0" presId="urn:microsoft.com/office/officeart/2005/8/layout/chevron2"/>
    <dgm:cxn modelId="{1340304C-D4F9-4775-8968-1BEBF4055934}" srcId="{6537E4D2-8408-48B1-99F1-9B28CA1808CB}" destId="{901E248C-934A-4391-A42F-2FF2FF794F45}" srcOrd="3" destOrd="0" parTransId="{DE019362-54C9-4302-8B6D-0F57C87BEB95}" sibTransId="{D818A2CB-FB3A-4E32-AB65-ED8ACE0B5009}"/>
    <dgm:cxn modelId="{9FE84F21-2B07-4374-AD80-C1208B3E6406}" srcId="{901E248C-934A-4391-A42F-2FF2FF794F45}" destId="{5D09D1D5-A7DF-4C9E-8DCF-B36AFFBA166E}" srcOrd="0" destOrd="0" parTransId="{B5663BD3-E410-45EB-B724-40EE0F8F0578}" sibTransId="{3303E96F-4968-4556-8EDC-C9A2F3B2F98B}"/>
    <dgm:cxn modelId="{B093734E-F5BC-415E-BCA8-68C07C8951EC}" type="presOf" srcId="{212B8CB9-5860-4175-96ED-2C2A972078CE}" destId="{3E40D496-7338-4240-A3A1-E10753AC3CC9}" srcOrd="0" destOrd="0" presId="urn:microsoft.com/office/officeart/2005/8/layout/chevron2"/>
    <dgm:cxn modelId="{331CEA77-CA1D-4A45-80F4-F5EF1945C4B9}" srcId="{212B8CB9-5860-4175-96ED-2C2A972078CE}" destId="{E4E63C51-8380-4DAC-B821-5ED289CEAE08}" srcOrd="0" destOrd="0" parTransId="{BF5CF32A-AED1-40FB-A6E1-19EFEC4D9E8B}" sibTransId="{4AB2BFC4-3B13-4CD4-AA94-5F81BF1B1E3D}"/>
    <dgm:cxn modelId="{B017C112-E859-438E-B13D-D1F40719156F}" type="presOf" srcId="{009D04DD-2381-400E-9223-17D0A5B0ADFE}" destId="{1DF9C540-0C9C-418D-9364-F710F047550C}" srcOrd="0" destOrd="0" presId="urn:microsoft.com/office/officeart/2005/8/layout/chevron2"/>
    <dgm:cxn modelId="{4C30FB93-64FD-4665-B3DB-3702AAB90A81}" type="presParOf" srcId="{91B56F1E-F97C-43C7-BA5E-CB6B1A1ABED7}" destId="{38DE24BB-E010-4C7D-8499-9D9A0491C935}" srcOrd="0" destOrd="0" presId="urn:microsoft.com/office/officeart/2005/8/layout/chevron2"/>
    <dgm:cxn modelId="{DC09AF3B-6AC0-4ECB-AA06-833A042F0029}" type="presParOf" srcId="{38DE24BB-E010-4C7D-8499-9D9A0491C935}" destId="{1DF9C540-0C9C-418D-9364-F710F047550C}" srcOrd="0" destOrd="0" presId="urn:microsoft.com/office/officeart/2005/8/layout/chevron2"/>
    <dgm:cxn modelId="{E5ED8E1A-3670-48FB-ADD0-B6E686B94840}" type="presParOf" srcId="{38DE24BB-E010-4C7D-8499-9D9A0491C935}" destId="{3390BB2A-957B-446D-8895-7879FB738FE3}" srcOrd="1" destOrd="0" presId="urn:microsoft.com/office/officeart/2005/8/layout/chevron2"/>
    <dgm:cxn modelId="{44431454-1871-4E28-BE68-DAB2E0C25F6D}" type="presParOf" srcId="{91B56F1E-F97C-43C7-BA5E-CB6B1A1ABED7}" destId="{DFD505D1-52BC-4819-9F25-5C8F8B8F45BC}" srcOrd="1" destOrd="0" presId="urn:microsoft.com/office/officeart/2005/8/layout/chevron2"/>
    <dgm:cxn modelId="{F44FBDC7-E95A-4099-AC77-8509FE56E87C}" type="presParOf" srcId="{91B56F1E-F97C-43C7-BA5E-CB6B1A1ABED7}" destId="{8CB6D4E5-70BF-4785-B553-88DCD22953FC}" srcOrd="2" destOrd="0" presId="urn:microsoft.com/office/officeart/2005/8/layout/chevron2"/>
    <dgm:cxn modelId="{42789A19-109A-4531-9E51-C6B00B362861}" type="presParOf" srcId="{8CB6D4E5-70BF-4785-B553-88DCD22953FC}" destId="{5AF8173D-210B-49F4-8C75-4EAD9B7BD592}" srcOrd="0" destOrd="0" presId="urn:microsoft.com/office/officeart/2005/8/layout/chevron2"/>
    <dgm:cxn modelId="{278B2251-1BDC-4A66-9663-BE89EA7D8560}" type="presParOf" srcId="{8CB6D4E5-70BF-4785-B553-88DCD22953FC}" destId="{3CD5B80F-A44F-489A-B01C-EC730C89B5B9}" srcOrd="1" destOrd="0" presId="urn:microsoft.com/office/officeart/2005/8/layout/chevron2"/>
    <dgm:cxn modelId="{0AC2F846-7EFA-4AFD-9B18-0B35D6861DA5}" type="presParOf" srcId="{91B56F1E-F97C-43C7-BA5E-CB6B1A1ABED7}" destId="{53703018-4E62-43D0-A94A-80DEB8308B88}" srcOrd="3" destOrd="0" presId="urn:microsoft.com/office/officeart/2005/8/layout/chevron2"/>
    <dgm:cxn modelId="{D098F961-A58B-43CF-8BD2-A7DC9D089D35}" type="presParOf" srcId="{91B56F1E-F97C-43C7-BA5E-CB6B1A1ABED7}" destId="{C0EE5D57-8ECE-4E0E-9F00-6F55E656114D}" srcOrd="4" destOrd="0" presId="urn:microsoft.com/office/officeart/2005/8/layout/chevron2"/>
    <dgm:cxn modelId="{0E7FBBD8-EAA0-433A-B63D-BE8F17C65521}" type="presParOf" srcId="{C0EE5D57-8ECE-4E0E-9F00-6F55E656114D}" destId="{3E40D496-7338-4240-A3A1-E10753AC3CC9}" srcOrd="0" destOrd="0" presId="urn:microsoft.com/office/officeart/2005/8/layout/chevron2"/>
    <dgm:cxn modelId="{E50F16F5-CB8D-44FC-B9D1-BC38B8FD1661}" type="presParOf" srcId="{C0EE5D57-8ECE-4E0E-9F00-6F55E656114D}" destId="{77D05093-C578-4759-BEAF-B3DB4D5B34DF}" srcOrd="1" destOrd="0" presId="urn:microsoft.com/office/officeart/2005/8/layout/chevron2"/>
    <dgm:cxn modelId="{E575D12F-CB5D-4BD6-BB66-0930ED20D9D8}" type="presParOf" srcId="{91B56F1E-F97C-43C7-BA5E-CB6B1A1ABED7}" destId="{925FAC95-6969-4D7E-AE3E-4A265E7E4310}" srcOrd="5" destOrd="0" presId="urn:microsoft.com/office/officeart/2005/8/layout/chevron2"/>
    <dgm:cxn modelId="{F48DAAD1-F3E8-4B69-808B-26A597945C31}" type="presParOf" srcId="{91B56F1E-F97C-43C7-BA5E-CB6B1A1ABED7}" destId="{19CCEEFA-202A-4DC9-B8A0-F4B5BC65EAE0}" srcOrd="6" destOrd="0" presId="urn:microsoft.com/office/officeart/2005/8/layout/chevron2"/>
    <dgm:cxn modelId="{0C3777D3-AC88-449A-90CD-CB621EB7DD34}" type="presParOf" srcId="{19CCEEFA-202A-4DC9-B8A0-F4B5BC65EAE0}" destId="{2902F8FF-7DD6-4240-AD29-FBE34010C8BA}" srcOrd="0" destOrd="0" presId="urn:microsoft.com/office/officeart/2005/8/layout/chevron2"/>
    <dgm:cxn modelId="{ACFEC880-325B-4BCF-B3FC-56CB4B9A86E3}" type="presParOf" srcId="{19CCEEFA-202A-4DC9-B8A0-F4B5BC65EAE0}" destId="{8445DA2D-DD8B-40B0-AA51-6CEEEDAB0D1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537E4D2-8408-48B1-99F1-9B28CA1808CB}" type="doc">
      <dgm:prSet loTypeId="urn:microsoft.com/office/officeart/2005/8/layout/chevron2" loCatId="process" qsTypeId="urn:microsoft.com/office/officeart/2005/8/quickstyle/3d2" qsCatId="3D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009D04DD-2381-400E-9223-17D0A5B0ADFE}">
      <dgm:prSet phldrT="[Text]" custT="1"/>
      <dgm:spPr/>
      <dgm:t>
        <a:bodyPr/>
        <a:lstStyle/>
        <a:p>
          <a:r>
            <a:rPr lang="en-IN" sz="3200" b="1" cap="none" spc="0" dirty="0" smtClean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13</a:t>
          </a:r>
          <a:endParaRPr lang="en-IN" sz="3200" dirty="0"/>
        </a:p>
      </dgm:t>
    </dgm:pt>
    <dgm:pt modelId="{C50BA5F5-C97E-4EE5-AF11-188214B39BD7}" type="parTrans" cxnId="{8A915E3B-2D7C-4033-8191-EB72BA73AC16}">
      <dgm:prSet/>
      <dgm:spPr/>
      <dgm:t>
        <a:bodyPr/>
        <a:lstStyle/>
        <a:p>
          <a:endParaRPr lang="en-IN"/>
        </a:p>
      </dgm:t>
    </dgm:pt>
    <dgm:pt modelId="{63B3624C-69BE-4F8D-AA8B-0911ABB418F1}" type="sibTrans" cxnId="{8A915E3B-2D7C-4033-8191-EB72BA73AC16}">
      <dgm:prSet/>
      <dgm:spPr/>
      <dgm:t>
        <a:bodyPr/>
        <a:lstStyle/>
        <a:p>
          <a:endParaRPr lang="en-IN"/>
        </a:p>
      </dgm:t>
    </dgm:pt>
    <dgm:pt modelId="{705DDF9B-6805-4BFE-99BC-D163CC24B32B}">
      <dgm:prSet phldrT="[Text]" custT="1"/>
      <dgm:spPr/>
      <dgm:t>
        <a:bodyPr/>
        <a:lstStyle/>
        <a:p>
          <a:r>
            <a:rPr lang="en-US" sz="2000" dirty="0" err="1" smtClean="0"/>
            <a:t>Predicton</a:t>
          </a:r>
          <a:r>
            <a:rPr lang="en-US" sz="2000" dirty="0" smtClean="0"/>
            <a:t> Method on entire testing data set    </a:t>
          </a:r>
          <a:r>
            <a:rPr lang="en-US" sz="2600" dirty="0" smtClean="0"/>
            <a:t>                                                       </a:t>
          </a:r>
          <a:r>
            <a:rPr lang="en-IN" sz="1900" b="0" cap="none" spc="0" dirty="0" err="1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testing$log_Predicted</a:t>
          </a:r>
          <a:r>
            <a:rPr lang="en-IN" sz="19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&lt;-predict(model2,testing)</a:t>
          </a:r>
          <a:endParaRPr lang="en-IN" sz="1900" b="0" cap="none" spc="0" dirty="0">
            <a:ln w="0"/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579D6A2F-E046-47F9-9B8C-A9872EDDCA99}" type="parTrans" cxnId="{FF8D4453-AB13-4608-A6E2-0A4D831CF888}">
      <dgm:prSet/>
      <dgm:spPr/>
      <dgm:t>
        <a:bodyPr/>
        <a:lstStyle/>
        <a:p>
          <a:endParaRPr lang="en-IN"/>
        </a:p>
      </dgm:t>
    </dgm:pt>
    <dgm:pt modelId="{5266E139-0229-4CDC-9B63-BEBB01367B5B}" type="sibTrans" cxnId="{FF8D4453-AB13-4608-A6E2-0A4D831CF888}">
      <dgm:prSet/>
      <dgm:spPr/>
      <dgm:t>
        <a:bodyPr/>
        <a:lstStyle/>
        <a:p>
          <a:endParaRPr lang="en-IN"/>
        </a:p>
      </dgm:t>
    </dgm:pt>
    <dgm:pt modelId="{AE1599D7-9518-40B8-A9B4-A8F78DDA6FEE}">
      <dgm:prSet phldrT="[Text]" custT="1"/>
      <dgm:spPr/>
      <dgm:t>
        <a:bodyPr/>
        <a:lstStyle/>
        <a:p>
          <a:r>
            <a:rPr lang="en-IN" sz="3200" b="1" cap="none" spc="0" dirty="0" smtClean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14</a:t>
          </a:r>
          <a:endParaRPr lang="en-IN" sz="3200" dirty="0"/>
        </a:p>
      </dgm:t>
    </dgm:pt>
    <dgm:pt modelId="{5776D985-6B4B-4976-90A6-4CF077470169}" type="sibTrans" cxnId="{D6E1EDB5-AB34-4559-B354-3C2188FD8846}">
      <dgm:prSet/>
      <dgm:spPr/>
      <dgm:t>
        <a:bodyPr/>
        <a:lstStyle/>
        <a:p>
          <a:endParaRPr lang="en-IN"/>
        </a:p>
      </dgm:t>
    </dgm:pt>
    <dgm:pt modelId="{542348F0-DDEC-4FEC-92E6-EB291F24BB4D}" type="parTrans" cxnId="{D6E1EDB5-AB34-4559-B354-3C2188FD8846}">
      <dgm:prSet/>
      <dgm:spPr/>
      <dgm:t>
        <a:bodyPr/>
        <a:lstStyle/>
        <a:p>
          <a:endParaRPr lang="en-IN"/>
        </a:p>
      </dgm:t>
    </dgm:pt>
    <dgm:pt modelId="{EF027E40-71F0-47F8-8E8F-500EAC6E313E}">
      <dgm:prSet phldrT="[Text]" custT="1"/>
      <dgm:spPr/>
      <dgm:t>
        <a:bodyPr/>
        <a:lstStyle/>
        <a:p>
          <a:r>
            <a:rPr lang="en-IN" sz="1600" b="0" cap="none" spc="0" dirty="0" err="1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ncvTest</a:t>
          </a:r>
          <a:r>
            <a:rPr lang="en-IN" sz="16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(model2) #variance constant it is non constant variance score test</a:t>
          </a:r>
          <a:endParaRPr lang="en-IN" sz="1600" b="0" cap="none" spc="0" dirty="0">
            <a:ln w="0"/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2CBA0B4-74D0-4893-8494-E3223CD30E7E}" type="sibTrans" cxnId="{417F3B39-82D6-4639-8E41-32ADE12815E3}">
      <dgm:prSet/>
      <dgm:spPr/>
      <dgm:t>
        <a:bodyPr/>
        <a:lstStyle/>
        <a:p>
          <a:endParaRPr lang="en-IN"/>
        </a:p>
      </dgm:t>
    </dgm:pt>
    <dgm:pt modelId="{225517C9-D753-4258-B1FA-520E4A60C995}" type="parTrans" cxnId="{417F3B39-82D6-4639-8E41-32ADE12815E3}">
      <dgm:prSet/>
      <dgm:spPr/>
      <dgm:t>
        <a:bodyPr/>
        <a:lstStyle/>
        <a:p>
          <a:endParaRPr lang="en-IN"/>
        </a:p>
      </dgm:t>
    </dgm:pt>
    <dgm:pt modelId="{6C58E0DA-BA82-40F7-A177-93A8FFD7B3CF}">
      <dgm:prSet phldrT="[Text]" custT="1"/>
      <dgm:spPr/>
      <dgm:t>
        <a:bodyPr/>
        <a:lstStyle/>
        <a:p>
          <a:r>
            <a:rPr lang="en-IN" sz="1600" b="0" cap="none" spc="0" dirty="0" err="1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dwtest</a:t>
          </a:r>
          <a:r>
            <a:rPr lang="en-IN" sz="16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(model2);</a:t>
          </a:r>
          <a:r>
            <a:rPr lang="en-IN" sz="1600" b="0" cap="none" spc="0" dirty="0" err="1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hist</a:t>
          </a:r>
          <a:r>
            <a:rPr lang="en-IN" sz="16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(model2$residuals);  #Model error</a:t>
          </a:r>
          <a:endParaRPr lang="en-IN" sz="1600" b="0" cap="none" spc="0" dirty="0">
            <a:ln w="0"/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C6CD49CB-993B-4D7B-9CB5-9806B33A334E}" type="sibTrans" cxnId="{80CD8F56-07AA-4A86-B07A-97B317C88B50}">
      <dgm:prSet/>
      <dgm:spPr/>
      <dgm:t>
        <a:bodyPr/>
        <a:lstStyle/>
        <a:p>
          <a:endParaRPr lang="en-IN"/>
        </a:p>
      </dgm:t>
    </dgm:pt>
    <dgm:pt modelId="{9B80E94D-7013-43DB-B0B8-03A9E7D16778}" type="parTrans" cxnId="{80CD8F56-07AA-4A86-B07A-97B317C88B50}">
      <dgm:prSet/>
      <dgm:spPr/>
      <dgm:t>
        <a:bodyPr/>
        <a:lstStyle/>
        <a:p>
          <a:endParaRPr lang="en-IN"/>
        </a:p>
      </dgm:t>
    </dgm:pt>
    <dgm:pt modelId="{2D464143-8509-45DB-B868-27D364A8D75C}">
      <dgm:prSet phldrT="[Text]" custT="1"/>
      <dgm:spPr/>
      <dgm:t>
        <a:bodyPr/>
        <a:lstStyle/>
        <a:p>
          <a:r>
            <a:rPr lang="en-IN" sz="16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par(</a:t>
          </a:r>
          <a:r>
            <a:rPr lang="en-IN" sz="1600" b="0" cap="none" spc="0" dirty="0" err="1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mfrow</a:t>
          </a:r>
          <a:r>
            <a:rPr lang="en-IN" sz="16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=c(2,2)) ; plot(model2)    # Normality                                                          </a:t>
          </a:r>
          <a:endParaRPr lang="en-IN" sz="1600" b="0" cap="none" spc="0" dirty="0">
            <a:ln w="0"/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3CA2A02E-EE9E-470A-BC72-BE212AA21C3F}" type="sibTrans" cxnId="{670B278A-C926-4FDA-B2A1-A17CFE09AD6F}">
      <dgm:prSet/>
      <dgm:spPr/>
      <dgm:t>
        <a:bodyPr/>
        <a:lstStyle/>
        <a:p>
          <a:endParaRPr lang="en-IN"/>
        </a:p>
      </dgm:t>
    </dgm:pt>
    <dgm:pt modelId="{3E9FD05A-8F9E-4099-812E-D1E4D3391F87}" type="parTrans" cxnId="{670B278A-C926-4FDA-B2A1-A17CFE09AD6F}">
      <dgm:prSet/>
      <dgm:spPr/>
      <dgm:t>
        <a:bodyPr/>
        <a:lstStyle/>
        <a:p>
          <a:endParaRPr lang="en-IN"/>
        </a:p>
      </dgm:t>
    </dgm:pt>
    <dgm:pt modelId="{60B516CC-38A0-4098-A21F-A96CDC869D38}">
      <dgm:prSet phldrT="[Text]" custT="1"/>
      <dgm:spPr/>
      <dgm:t>
        <a:bodyPr/>
        <a:lstStyle/>
        <a:p>
          <a:r>
            <a:rPr lang="en-US" sz="1600" dirty="0" err="1" smtClean="0"/>
            <a:t>Assumpution</a:t>
          </a:r>
          <a:r>
            <a:rPr lang="en-US" sz="1600" dirty="0" smtClean="0"/>
            <a:t>  of model :</a:t>
          </a:r>
          <a:endParaRPr lang="en-IN" sz="1600" b="0" cap="none" spc="0" dirty="0">
            <a:ln w="0"/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4130F31C-1CA2-41E7-9D78-9E74D14214F9}" type="sibTrans" cxnId="{F8CAF9B6-FFA7-4B9C-8F23-2C6BC70D1503}">
      <dgm:prSet/>
      <dgm:spPr/>
      <dgm:t>
        <a:bodyPr/>
        <a:lstStyle/>
        <a:p>
          <a:endParaRPr lang="en-IN"/>
        </a:p>
      </dgm:t>
    </dgm:pt>
    <dgm:pt modelId="{3E9BE6D3-49F3-489C-9572-BE5DC12056B2}" type="parTrans" cxnId="{F8CAF9B6-FFA7-4B9C-8F23-2C6BC70D1503}">
      <dgm:prSet/>
      <dgm:spPr/>
      <dgm:t>
        <a:bodyPr/>
        <a:lstStyle/>
        <a:p>
          <a:endParaRPr lang="en-IN"/>
        </a:p>
      </dgm:t>
    </dgm:pt>
    <dgm:pt modelId="{966EC8D7-229F-493C-B13B-1F863102784B}">
      <dgm:prSet custT="1"/>
      <dgm:spPr/>
      <dgm:t>
        <a:bodyPr/>
        <a:lstStyle/>
        <a:p>
          <a:endParaRPr lang="en-IN" sz="1200" b="1" cap="none" spc="0" dirty="0" smtClean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  <a:p>
          <a:r>
            <a:rPr lang="en-IN" sz="2800" b="1" cap="none" spc="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12</a:t>
          </a:r>
          <a:endParaRPr lang="en-IN" sz="2800" b="1" cap="none" spc="0" dirty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F4143420-5634-40D6-835E-C89EA2C833B3}" type="parTrans" cxnId="{8125F0AA-5888-4291-A8A1-878B75D76EB4}">
      <dgm:prSet/>
      <dgm:spPr/>
      <dgm:t>
        <a:bodyPr/>
        <a:lstStyle/>
        <a:p>
          <a:endParaRPr lang="en-IN"/>
        </a:p>
      </dgm:t>
    </dgm:pt>
    <dgm:pt modelId="{182D153A-BD88-448E-A2F6-B50201C4C911}" type="sibTrans" cxnId="{8125F0AA-5888-4291-A8A1-878B75D76EB4}">
      <dgm:prSet/>
      <dgm:spPr/>
      <dgm:t>
        <a:bodyPr/>
        <a:lstStyle/>
        <a:p>
          <a:endParaRPr lang="en-IN"/>
        </a:p>
      </dgm:t>
    </dgm:pt>
    <dgm:pt modelId="{23E46FB1-8946-43AA-A14C-D1C2F17E5881}">
      <dgm:prSet custT="1"/>
      <dgm:spPr/>
      <dgm:t>
        <a:bodyPr/>
        <a:lstStyle/>
        <a:p>
          <a:r>
            <a:rPr lang="en-US" sz="2400" dirty="0" smtClean="0"/>
            <a:t>VIF values of each variables                                                   </a:t>
          </a:r>
          <a:r>
            <a:rPr lang="en-IN" sz="2800" b="0" cap="none" spc="0" dirty="0" err="1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vif</a:t>
          </a:r>
          <a:r>
            <a:rPr lang="en-IN" sz="28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(model2)</a:t>
          </a:r>
          <a:endParaRPr lang="en-IN" sz="2800" dirty="0"/>
        </a:p>
      </dgm:t>
    </dgm:pt>
    <dgm:pt modelId="{34F15DD7-25BC-4D22-9044-E19F0EC573EF}" type="parTrans" cxnId="{03EA3DD3-D083-446F-AA8F-39B249C8A4D9}">
      <dgm:prSet/>
      <dgm:spPr/>
      <dgm:t>
        <a:bodyPr/>
        <a:lstStyle/>
        <a:p>
          <a:endParaRPr lang="en-IN"/>
        </a:p>
      </dgm:t>
    </dgm:pt>
    <dgm:pt modelId="{6E6F90B5-C61C-4FF1-B819-E9995A05B887}" type="sibTrans" cxnId="{03EA3DD3-D083-446F-AA8F-39B249C8A4D9}">
      <dgm:prSet/>
      <dgm:spPr/>
      <dgm:t>
        <a:bodyPr/>
        <a:lstStyle/>
        <a:p>
          <a:endParaRPr lang="en-IN"/>
        </a:p>
      </dgm:t>
    </dgm:pt>
    <dgm:pt modelId="{91B56F1E-F97C-43C7-BA5E-CB6B1A1ABED7}" type="pres">
      <dgm:prSet presAssocID="{6537E4D2-8408-48B1-99F1-9B28CA1808CB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EE944437-2E22-46F8-8E15-754EDA117F73}" type="pres">
      <dgm:prSet presAssocID="{966EC8D7-229F-493C-B13B-1F863102784B}" presName="composite" presStyleCnt="0"/>
      <dgm:spPr/>
    </dgm:pt>
    <dgm:pt modelId="{39AE54FB-B0D4-46E6-9AC2-D9119926E75D}" type="pres">
      <dgm:prSet presAssocID="{966EC8D7-229F-493C-B13B-1F863102784B}" presName="parentText" presStyleLbl="alignNode1" presStyleIdx="0" presStyleCnt="3" custLinFactNeighborY="0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0AE4124-53FD-43BC-80DB-C1E791B3EDA0}" type="pres">
      <dgm:prSet presAssocID="{966EC8D7-229F-493C-B13B-1F863102784B}" presName="descendantText" presStyleLbl="alignAcc1" presStyleIdx="0" presStyleCnt="3" custLinFactNeighborX="0" custLinFactNeighborY="2712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E5EB51C-8ED6-4171-8AFA-11EEA002492B}" type="pres">
      <dgm:prSet presAssocID="{182D153A-BD88-448E-A2F6-B50201C4C911}" presName="sp" presStyleCnt="0"/>
      <dgm:spPr/>
    </dgm:pt>
    <dgm:pt modelId="{38DE24BB-E010-4C7D-8499-9D9A0491C935}" type="pres">
      <dgm:prSet presAssocID="{009D04DD-2381-400E-9223-17D0A5B0ADFE}" presName="composite" presStyleCnt="0"/>
      <dgm:spPr/>
    </dgm:pt>
    <dgm:pt modelId="{1DF9C540-0C9C-418D-9364-F710F047550C}" type="pres">
      <dgm:prSet presAssocID="{009D04DD-2381-400E-9223-17D0A5B0ADFE}" presName="parentText" presStyleLbl="alignNode1" presStyleIdx="1" presStyleCnt="3" custScaleY="127916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390BB2A-957B-446D-8895-7879FB738FE3}" type="pres">
      <dgm:prSet presAssocID="{009D04DD-2381-400E-9223-17D0A5B0ADFE}" presName="descendantText" presStyleLbl="alignAcc1" presStyleIdx="1" presStyleCnt="3" custScaleY="144527" custLinFactNeighborX="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FD505D1-52BC-4819-9F25-5C8F8B8F45BC}" type="pres">
      <dgm:prSet presAssocID="{63B3624C-69BE-4F8D-AA8B-0911ABB418F1}" presName="sp" presStyleCnt="0"/>
      <dgm:spPr/>
    </dgm:pt>
    <dgm:pt modelId="{8CB6D4E5-70BF-4785-B553-88DCD22953FC}" type="pres">
      <dgm:prSet presAssocID="{AE1599D7-9518-40B8-A9B4-A8F78DDA6FEE}" presName="composite" presStyleCnt="0"/>
      <dgm:spPr/>
    </dgm:pt>
    <dgm:pt modelId="{5AF8173D-210B-49F4-8C75-4EAD9B7BD592}" type="pres">
      <dgm:prSet presAssocID="{AE1599D7-9518-40B8-A9B4-A8F78DDA6FEE}" presName="parentText" presStyleLbl="alignNode1" presStyleIdx="2" presStyleCnt="3" custLinFactNeighborX="0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CD5B80F-A44F-489A-B01C-EC730C89B5B9}" type="pres">
      <dgm:prSet presAssocID="{AE1599D7-9518-40B8-A9B4-A8F78DDA6FEE}" presName="descendantText" presStyleLbl="alignAcc1" presStyleIdx="2" presStyleCnt="3" custLinFactNeighborX="0" custLinFactNeighborY="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AE7608E6-91B4-4CEC-82E3-BE0D22E48039}" type="presOf" srcId="{23E46FB1-8946-43AA-A14C-D1C2F17E5881}" destId="{E0AE4124-53FD-43BC-80DB-C1E791B3EDA0}" srcOrd="0" destOrd="0" presId="urn:microsoft.com/office/officeart/2005/8/layout/chevron2"/>
    <dgm:cxn modelId="{B1C12142-D63D-4ED5-9D7E-3EA9257CC85C}" type="presOf" srcId="{6C58E0DA-BA82-40F7-A177-93A8FFD7B3CF}" destId="{3390BB2A-957B-446D-8895-7879FB738FE3}" srcOrd="0" destOrd="2" presId="urn:microsoft.com/office/officeart/2005/8/layout/chevron2"/>
    <dgm:cxn modelId="{80CD8F56-07AA-4A86-B07A-97B317C88B50}" srcId="{009D04DD-2381-400E-9223-17D0A5B0ADFE}" destId="{6C58E0DA-BA82-40F7-A177-93A8FFD7B3CF}" srcOrd="2" destOrd="0" parTransId="{9B80E94D-7013-43DB-B0B8-03A9E7D16778}" sibTransId="{C6CD49CB-993B-4D7B-9CB5-9806B33A334E}"/>
    <dgm:cxn modelId="{670B278A-C926-4FDA-B2A1-A17CFE09AD6F}" srcId="{009D04DD-2381-400E-9223-17D0A5B0ADFE}" destId="{2D464143-8509-45DB-B868-27D364A8D75C}" srcOrd="1" destOrd="0" parTransId="{3E9FD05A-8F9E-4099-812E-D1E4D3391F87}" sibTransId="{3CA2A02E-EE9E-470A-BC72-BE212AA21C3F}"/>
    <dgm:cxn modelId="{FF8D4453-AB13-4608-A6E2-0A4D831CF888}" srcId="{AE1599D7-9518-40B8-A9B4-A8F78DDA6FEE}" destId="{705DDF9B-6805-4BFE-99BC-D163CC24B32B}" srcOrd="0" destOrd="0" parTransId="{579D6A2F-E046-47F9-9B8C-A9872EDDCA99}" sibTransId="{5266E139-0229-4CDC-9B63-BEBB01367B5B}"/>
    <dgm:cxn modelId="{417F3B39-82D6-4639-8E41-32ADE12815E3}" srcId="{009D04DD-2381-400E-9223-17D0A5B0ADFE}" destId="{EF027E40-71F0-47F8-8E8F-500EAC6E313E}" srcOrd="3" destOrd="0" parTransId="{225517C9-D753-4258-B1FA-520E4A60C995}" sibTransId="{92CBA0B4-74D0-4893-8494-E3223CD30E7E}"/>
    <dgm:cxn modelId="{B0C81069-C6D0-421D-A0DF-F3900BA12D08}" type="presOf" srcId="{705DDF9B-6805-4BFE-99BC-D163CC24B32B}" destId="{3CD5B80F-A44F-489A-B01C-EC730C89B5B9}" srcOrd="0" destOrd="0" presId="urn:microsoft.com/office/officeart/2005/8/layout/chevron2"/>
    <dgm:cxn modelId="{65F8707B-CCB2-40E5-9CD9-553E6354B3B7}" type="presOf" srcId="{009D04DD-2381-400E-9223-17D0A5B0ADFE}" destId="{1DF9C540-0C9C-418D-9364-F710F047550C}" srcOrd="0" destOrd="0" presId="urn:microsoft.com/office/officeart/2005/8/layout/chevron2"/>
    <dgm:cxn modelId="{C0ADC0E0-CB3B-4909-8682-E06D0296E268}" type="presOf" srcId="{AE1599D7-9518-40B8-A9B4-A8F78DDA6FEE}" destId="{5AF8173D-210B-49F4-8C75-4EAD9B7BD592}" srcOrd="0" destOrd="0" presId="urn:microsoft.com/office/officeart/2005/8/layout/chevron2"/>
    <dgm:cxn modelId="{211D6459-24DA-4449-AEA9-41A5078753DA}" type="presOf" srcId="{EF027E40-71F0-47F8-8E8F-500EAC6E313E}" destId="{3390BB2A-957B-446D-8895-7879FB738FE3}" srcOrd="0" destOrd="3" presId="urn:microsoft.com/office/officeart/2005/8/layout/chevron2"/>
    <dgm:cxn modelId="{56BC2646-8BA2-45F0-87B7-5AA9FFFD1D1A}" type="presOf" srcId="{966EC8D7-229F-493C-B13B-1F863102784B}" destId="{39AE54FB-B0D4-46E6-9AC2-D9119926E75D}" srcOrd="0" destOrd="0" presId="urn:microsoft.com/office/officeart/2005/8/layout/chevron2"/>
    <dgm:cxn modelId="{7EE307F6-3B50-4593-9D27-D2D221111B8C}" type="presOf" srcId="{2D464143-8509-45DB-B868-27D364A8D75C}" destId="{3390BB2A-957B-446D-8895-7879FB738FE3}" srcOrd="0" destOrd="1" presId="urn:microsoft.com/office/officeart/2005/8/layout/chevron2"/>
    <dgm:cxn modelId="{D6E1EDB5-AB34-4559-B354-3C2188FD8846}" srcId="{6537E4D2-8408-48B1-99F1-9B28CA1808CB}" destId="{AE1599D7-9518-40B8-A9B4-A8F78DDA6FEE}" srcOrd="2" destOrd="0" parTransId="{542348F0-DDEC-4FEC-92E6-EB291F24BB4D}" sibTransId="{5776D985-6B4B-4976-90A6-4CF077470169}"/>
    <dgm:cxn modelId="{8A915E3B-2D7C-4033-8191-EB72BA73AC16}" srcId="{6537E4D2-8408-48B1-99F1-9B28CA1808CB}" destId="{009D04DD-2381-400E-9223-17D0A5B0ADFE}" srcOrd="1" destOrd="0" parTransId="{C50BA5F5-C97E-4EE5-AF11-188214B39BD7}" sibTransId="{63B3624C-69BE-4F8D-AA8B-0911ABB418F1}"/>
    <dgm:cxn modelId="{8125F0AA-5888-4291-A8A1-878B75D76EB4}" srcId="{6537E4D2-8408-48B1-99F1-9B28CA1808CB}" destId="{966EC8D7-229F-493C-B13B-1F863102784B}" srcOrd="0" destOrd="0" parTransId="{F4143420-5634-40D6-835E-C89EA2C833B3}" sibTransId="{182D153A-BD88-448E-A2F6-B50201C4C911}"/>
    <dgm:cxn modelId="{F8CAF9B6-FFA7-4B9C-8F23-2C6BC70D1503}" srcId="{009D04DD-2381-400E-9223-17D0A5B0ADFE}" destId="{60B516CC-38A0-4098-A21F-A96CDC869D38}" srcOrd="0" destOrd="0" parTransId="{3E9BE6D3-49F3-489C-9572-BE5DC12056B2}" sibTransId="{4130F31C-1CA2-41E7-9D78-9E74D14214F9}"/>
    <dgm:cxn modelId="{67C89D53-03C5-470C-A5E8-42F366B1A4F6}" type="presOf" srcId="{60B516CC-38A0-4098-A21F-A96CDC869D38}" destId="{3390BB2A-957B-446D-8895-7879FB738FE3}" srcOrd="0" destOrd="0" presId="urn:microsoft.com/office/officeart/2005/8/layout/chevron2"/>
    <dgm:cxn modelId="{AF2B47E8-CF24-4C99-9A4F-876FAA784086}" type="presOf" srcId="{6537E4D2-8408-48B1-99F1-9B28CA1808CB}" destId="{91B56F1E-F97C-43C7-BA5E-CB6B1A1ABED7}" srcOrd="0" destOrd="0" presId="urn:microsoft.com/office/officeart/2005/8/layout/chevron2"/>
    <dgm:cxn modelId="{03EA3DD3-D083-446F-AA8F-39B249C8A4D9}" srcId="{966EC8D7-229F-493C-B13B-1F863102784B}" destId="{23E46FB1-8946-43AA-A14C-D1C2F17E5881}" srcOrd="0" destOrd="0" parTransId="{34F15DD7-25BC-4D22-9044-E19F0EC573EF}" sibTransId="{6E6F90B5-C61C-4FF1-B819-E9995A05B887}"/>
    <dgm:cxn modelId="{434FCBB0-7A70-4733-BDEB-FB411D3F4716}" type="presParOf" srcId="{91B56F1E-F97C-43C7-BA5E-CB6B1A1ABED7}" destId="{EE944437-2E22-46F8-8E15-754EDA117F73}" srcOrd="0" destOrd="0" presId="urn:microsoft.com/office/officeart/2005/8/layout/chevron2"/>
    <dgm:cxn modelId="{2B636AD1-DA49-49AB-95E4-A9CA027F6455}" type="presParOf" srcId="{EE944437-2E22-46F8-8E15-754EDA117F73}" destId="{39AE54FB-B0D4-46E6-9AC2-D9119926E75D}" srcOrd="0" destOrd="0" presId="urn:microsoft.com/office/officeart/2005/8/layout/chevron2"/>
    <dgm:cxn modelId="{5A82D105-CBF1-49FE-8060-082336EA61C3}" type="presParOf" srcId="{EE944437-2E22-46F8-8E15-754EDA117F73}" destId="{E0AE4124-53FD-43BC-80DB-C1E791B3EDA0}" srcOrd="1" destOrd="0" presId="urn:microsoft.com/office/officeart/2005/8/layout/chevron2"/>
    <dgm:cxn modelId="{7A95FAB1-8341-4261-8F82-A7C9671A6D47}" type="presParOf" srcId="{91B56F1E-F97C-43C7-BA5E-CB6B1A1ABED7}" destId="{AE5EB51C-8ED6-4171-8AFA-11EEA002492B}" srcOrd="1" destOrd="0" presId="urn:microsoft.com/office/officeart/2005/8/layout/chevron2"/>
    <dgm:cxn modelId="{6976DD68-D959-434F-822E-784D7B255CC7}" type="presParOf" srcId="{91B56F1E-F97C-43C7-BA5E-CB6B1A1ABED7}" destId="{38DE24BB-E010-4C7D-8499-9D9A0491C935}" srcOrd="2" destOrd="0" presId="urn:microsoft.com/office/officeart/2005/8/layout/chevron2"/>
    <dgm:cxn modelId="{70D70149-0413-4158-8967-0B013ED9108F}" type="presParOf" srcId="{38DE24BB-E010-4C7D-8499-9D9A0491C935}" destId="{1DF9C540-0C9C-418D-9364-F710F047550C}" srcOrd="0" destOrd="0" presId="urn:microsoft.com/office/officeart/2005/8/layout/chevron2"/>
    <dgm:cxn modelId="{A1CB1425-5D73-42A5-903F-F653C84B9CE8}" type="presParOf" srcId="{38DE24BB-E010-4C7D-8499-9D9A0491C935}" destId="{3390BB2A-957B-446D-8895-7879FB738FE3}" srcOrd="1" destOrd="0" presId="urn:microsoft.com/office/officeart/2005/8/layout/chevron2"/>
    <dgm:cxn modelId="{DB338F35-5363-4C66-87C4-F251CE7C20F8}" type="presParOf" srcId="{91B56F1E-F97C-43C7-BA5E-CB6B1A1ABED7}" destId="{DFD505D1-52BC-4819-9F25-5C8F8B8F45BC}" srcOrd="3" destOrd="0" presId="urn:microsoft.com/office/officeart/2005/8/layout/chevron2"/>
    <dgm:cxn modelId="{3F07C489-0AD1-4500-997C-E8384A17E516}" type="presParOf" srcId="{91B56F1E-F97C-43C7-BA5E-CB6B1A1ABED7}" destId="{8CB6D4E5-70BF-4785-B553-88DCD22953FC}" srcOrd="4" destOrd="0" presId="urn:microsoft.com/office/officeart/2005/8/layout/chevron2"/>
    <dgm:cxn modelId="{94C7014A-D03A-4852-99E1-A5B3CF094C51}" type="presParOf" srcId="{8CB6D4E5-70BF-4785-B553-88DCD22953FC}" destId="{5AF8173D-210B-49F4-8C75-4EAD9B7BD592}" srcOrd="0" destOrd="0" presId="urn:microsoft.com/office/officeart/2005/8/layout/chevron2"/>
    <dgm:cxn modelId="{A1609E53-87C6-4DEB-AE1C-4B0298D71B02}" type="presParOf" srcId="{8CB6D4E5-70BF-4785-B553-88DCD22953FC}" destId="{3CD5B80F-A44F-489A-B01C-EC730C89B5B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537E4D2-8408-48B1-99F1-9B28CA1808CB}" type="doc">
      <dgm:prSet loTypeId="urn:microsoft.com/office/officeart/2005/8/layout/chevron2" loCatId="process" qsTypeId="urn:microsoft.com/office/officeart/2005/8/quickstyle/3d2" qsCatId="3D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009D04DD-2381-400E-9223-17D0A5B0ADFE}">
      <dgm:prSet phldrT="[Text]" custT="1"/>
      <dgm:spPr/>
      <dgm:t>
        <a:bodyPr/>
        <a:lstStyle/>
        <a:p>
          <a:endParaRPr lang="en-IN" sz="1300" b="1" cap="none" spc="0" dirty="0" smtClean="0">
            <a:ln w="6600">
              <a:prstDash val="solid"/>
            </a:ln>
            <a:effectLst>
              <a:outerShdw dist="38100" dir="2700000" algn="tl" rotWithShape="0">
                <a:schemeClr val="accent2"/>
              </a:outerShdw>
            </a:effectLst>
          </a:endParaRPr>
        </a:p>
        <a:p>
          <a:r>
            <a:rPr lang="en-IN" sz="3200" b="1" cap="none" spc="0" dirty="0" smtClean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1</a:t>
          </a:r>
          <a:endParaRPr lang="en-IN" sz="3200" dirty="0"/>
        </a:p>
      </dgm:t>
    </dgm:pt>
    <dgm:pt modelId="{C50BA5F5-C97E-4EE5-AF11-188214B39BD7}" type="parTrans" cxnId="{8A915E3B-2D7C-4033-8191-EB72BA73AC16}">
      <dgm:prSet/>
      <dgm:spPr/>
      <dgm:t>
        <a:bodyPr/>
        <a:lstStyle/>
        <a:p>
          <a:endParaRPr lang="en-IN"/>
        </a:p>
      </dgm:t>
    </dgm:pt>
    <dgm:pt modelId="{63B3624C-69BE-4F8D-AA8B-0911ABB418F1}" type="sibTrans" cxnId="{8A915E3B-2D7C-4033-8191-EB72BA73AC16}">
      <dgm:prSet/>
      <dgm:spPr/>
      <dgm:t>
        <a:bodyPr/>
        <a:lstStyle/>
        <a:p>
          <a:endParaRPr lang="en-IN"/>
        </a:p>
      </dgm:t>
    </dgm:pt>
    <dgm:pt modelId="{60B516CC-38A0-4098-A21F-A96CDC869D38}">
      <dgm:prSet phldrT="[Text]" custT="1"/>
      <dgm:spPr/>
      <dgm:t>
        <a:bodyPr/>
        <a:lstStyle/>
        <a:p>
          <a:r>
            <a:rPr lang="en-IN" sz="2000" dirty="0" smtClean="0"/>
            <a:t>Data insert  for start process                                                                                                              </a:t>
          </a:r>
          <a:r>
            <a:rPr lang="en-IN" sz="24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data&lt;-read.csv(“file path/Social_Network_Ads.csv")   </a:t>
          </a:r>
          <a:endParaRPr lang="en-IN" sz="2000" b="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3E9BE6D3-49F3-489C-9572-BE5DC12056B2}" type="parTrans" cxnId="{F8CAF9B6-FFA7-4B9C-8F23-2C6BC70D1503}">
      <dgm:prSet/>
      <dgm:spPr/>
      <dgm:t>
        <a:bodyPr/>
        <a:lstStyle/>
        <a:p>
          <a:endParaRPr lang="en-IN"/>
        </a:p>
      </dgm:t>
    </dgm:pt>
    <dgm:pt modelId="{4130F31C-1CA2-41E7-9D78-9E74D14214F9}" type="sibTrans" cxnId="{F8CAF9B6-FFA7-4B9C-8F23-2C6BC70D1503}">
      <dgm:prSet/>
      <dgm:spPr/>
      <dgm:t>
        <a:bodyPr/>
        <a:lstStyle/>
        <a:p>
          <a:endParaRPr lang="en-IN"/>
        </a:p>
      </dgm:t>
    </dgm:pt>
    <dgm:pt modelId="{AE1599D7-9518-40B8-A9B4-A8F78DDA6FEE}">
      <dgm:prSet phldrT="[Text]" custT="1"/>
      <dgm:spPr/>
      <dgm:t>
        <a:bodyPr/>
        <a:lstStyle/>
        <a:p>
          <a:r>
            <a:rPr lang="en-IN" sz="3200" b="1" cap="none" spc="0" dirty="0" smtClean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2</a:t>
          </a:r>
          <a:endParaRPr lang="en-IN" sz="3200" dirty="0"/>
        </a:p>
      </dgm:t>
    </dgm:pt>
    <dgm:pt modelId="{542348F0-DDEC-4FEC-92E6-EB291F24BB4D}" type="parTrans" cxnId="{D6E1EDB5-AB34-4559-B354-3C2188FD8846}">
      <dgm:prSet/>
      <dgm:spPr/>
      <dgm:t>
        <a:bodyPr/>
        <a:lstStyle/>
        <a:p>
          <a:endParaRPr lang="en-IN"/>
        </a:p>
      </dgm:t>
    </dgm:pt>
    <dgm:pt modelId="{5776D985-6B4B-4976-90A6-4CF077470169}" type="sibTrans" cxnId="{D6E1EDB5-AB34-4559-B354-3C2188FD8846}">
      <dgm:prSet/>
      <dgm:spPr/>
      <dgm:t>
        <a:bodyPr/>
        <a:lstStyle/>
        <a:p>
          <a:endParaRPr lang="en-IN"/>
        </a:p>
      </dgm:t>
    </dgm:pt>
    <dgm:pt modelId="{705DDF9B-6805-4BFE-99BC-D163CC24B32B}">
      <dgm:prSet phldrT="[Text]" custT="1"/>
      <dgm:spPr/>
      <dgm:t>
        <a:bodyPr/>
        <a:lstStyle/>
        <a:p>
          <a:r>
            <a:rPr lang="en-IN" sz="2800" dirty="0" smtClean="0"/>
            <a:t>Removing </a:t>
          </a:r>
          <a:r>
            <a:rPr lang="en-IN" sz="2800" dirty="0" err="1" smtClean="0"/>
            <a:t>irreleavent</a:t>
          </a:r>
          <a:r>
            <a:rPr lang="en-IN" sz="2800" dirty="0" smtClean="0"/>
            <a:t> column             </a:t>
          </a:r>
          <a:r>
            <a:rPr lang="en-IN" sz="28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data &lt;- data[-1]</a:t>
          </a:r>
          <a:endParaRPr lang="en-IN" sz="2800" b="0" cap="none" spc="0" dirty="0">
            <a:ln w="0"/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579D6A2F-E046-47F9-9B8C-A9872EDDCA99}" type="parTrans" cxnId="{FF8D4453-AB13-4608-A6E2-0A4D831CF888}">
      <dgm:prSet/>
      <dgm:spPr/>
      <dgm:t>
        <a:bodyPr/>
        <a:lstStyle/>
        <a:p>
          <a:endParaRPr lang="en-IN"/>
        </a:p>
      </dgm:t>
    </dgm:pt>
    <dgm:pt modelId="{5266E139-0229-4CDC-9B63-BEBB01367B5B}" type="sibTrans" cxnId="{FF8D4453-AB13-4608-A6E2-0A4D831CF888}">
      <dgm:prSet/>
      <dgm:spPr/>
      <dgm:t>
        <a:bodyPr/>
        <a:lstStyle/>
        <a:p>
          <a:endParaRPr lang="en-IN"/>
        </a:p>
      </dgm:t>
    </dgm:pt>
    <dgm:pt modelId="{212B8CB9-5860-4175-96ED-2C2A972078CE}">
      <dgm:prSet phldrT="[Text]" custT="1"/>
      <dgm:spPr/>
      <dgm:t>
        <a:bodyPr/>
        <a:lstStyle/>
        <a:p>
          <a:r>
            <a:rPr lang="en-IN" sz="3200" b="1" cap="none" spc="0" dirty="0" smtClean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3</a:t>
          </a:r>
          <a:endParaRPr lang="en-IN" sz="3200" dirty="0"/>
        </a:p>
      </dgm:t>
    </dgm:pt>
    <dgm:pt modelId="{4A2B2CFC-7F61-491A-8B80-A49F81DC997F}" type="parTrans" cxnId="{E30E66C0-A951-4641-9DD5-C27486F8BBFC}">
      <dgm:prSet/>
      <dgm:spPr/>
      <dgm:t>
        <a:bodyPr/>
        <a:lstStyle/>
        <a:p>
          <a:endParaRPr lang="en-IN"/>
        </a:p>
      </dgm:t>
    </dgm:pt>
    <dgm:pt modelId="{B436AE8E-000C-41F1-BFA4-F881856269E7}" type="sibTrans" cxnId="{E30E66C0-A951-4641-9DD5-C27486F8BBFC}">
      <dgm:prSet/>
      <dgm:spPr/>
      <dgm:t>
        <a:bodyPr/>
        <a:lstStyle/>
        <a:p>
          <a:endParaRPr lang="en-IN"/>
        </a:p>
      </dgm:t>
    </dgm:pt>
    <dgm:pt modelId="{901E248C-934A-4391-A42F-2FF2FF794F45}">
      <dgm:prSet custT="1"/>
      <dgm:spPr/>
      <dgm:t>
        <a:bodyPr/>
        <a:lstStyle/>
        <a:p>
          <a:r>
            <a:rPr lang="en-IN" sz="3200" b="1" cap="none" spc="0" dirty="0" smtClean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4</a:t>
          </a:r>
          <a:endParaRPr lang="en-IN" sz="4800" b="1" cap="none" spc="0" dirty="0">
            <a:ln w="6600">
              <a:prstDash val="solid"/>
            </a:ln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DE019362-54C9-4302-8B6D-0F57C87BEB95}" type="parTrans" cxnId="{1340304C-D4F9-4775-8968-1BEBF4055934}">
      <dgm:prSet/>
      <dgm:spPr/>
      <dgm:t>
        <a:bodyPr/>
        <a:lstStyle/>
        <a:p>
          <a:endParaRPr lang="en-IN"/>
        </a:p>
      </dgm:t>
    </dgm:pt>
    <dgm:pt modelId="{D818A2CB-FB3A-4E32-AB65-ED8ACE0B5009}" type="sibTrans" cxnId="{1340304C-D4F9-4775-8968-1BEBF4055934}">
      <dgm:prSet/>
      <dgm:spPr/>
      <dgm:t>
        <a:bodyPr/>
        <a:lstStyle/>
        <a:p>
          <a:endParaRPr lang="en-IN"/>
        </a:p>
      </dgm:t>
    </dgm:pt>
    <dgm:pt modelId="{5D09D1D5-A7DF-4C9E-8DCF-B36AFFBA166E}">
      <dgm:prSet custT="1"/>
      <dgm:spPr/>
      <dgm:t>
        <a:bodyPr/>
        <a:lstStyle/>
        <a:p>
          <a:r>
            <a:rPr lang="en-IN" sz="2400" dirty="0" smtClean="0"/>
            <a:t>missing value                                                          </a:t>
          </a:r>
          <a:r>
            <a:rPr lang="en-IN" sz="2400" b="0" cap="none" spc="0" dirty="0" err="1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sapply</a:t>
          </a:r>
          <a:r>
            <a:rPr lang="en-IN" sz="24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(data, function(x) sum(is.na(x)))</a:t>
          </a:r>
          <a:endParaRPr lang="en-IN" sz="2800" b="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5663BD3-E410-45EB-B724-40EE0F8F0578}" type="parTrans" cxnId="{9FE84F21-2B07-4374-AD80-C1208B3E6406}">
      <dgm:prSet/>
      <dgm:spPr/>
      <dgm:t>
        <a:bodyPr/>
        <a:lstStyle/>
        <a:p>
          <a:endParaRPr lang="en-IN"/>
        </a:p>
      </dgm:t>
    </dgm:pt>
    <dgm:pt modelId="{3303E96F-4968-4556-8EDC-C9A2F3B2F98B}" type="sibTrans" cxnId="{9FE84F21-2B07-4374-AD80-C1208B3E6406}">
      <dgm:prSet/>
      <dgm:spPr/>
      <dgm:t>
        <a:bodyPr/>
        <a:lstStyle/>
        <a:p>
          <a:endParaRPr lang="en-IN"/>
        </a:p>
      </dgm:t>
    </dgm:pt>
    <dgm:pt modelId="{E4E63C51-8380-4DAC-B821-5ED289CEAE08}">
      <dgm:prSet phldrT="[Text]" custT="1"/>
      <dgm:spPr/>
      <dgm:t>
        <a:bodyPr/>
        <a:lstStyle/>
        <a:p>
          <a:r>
            <a:rPr lang="en-IN" sz="2800" dirty="0" smtClean="0"/>
            <a:t>Column names                </a:t>
          </a:r>
          <a:r>
            <a:rPr lang="en-IN" sz="28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names(data)</a:t>
          </a:r>
          <a:endParaRPr lang="en-IN" sz="3200" b="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4AB2BFC4-3B13-4CD4-AA94-5F81BF1B1E3D}" type="sibTrans" cxnId="{331CEA77-CA1D-4A45-80F4-F5EF1945C4B9}">
      <dgm:prSet/>
      <dgm:spPr/>
      <dgm:t>
        <a:bodyPr/>
        <a:lstStyle/>
        <a:p>
          <a:endParaRPr lang="en-IN"/>
        </a:p>
      </dgm:t>
    </dgm:pt>
    <dgm:pt modelId="{BF5CF32A-AED1-40FB-A6E1-19EFEC4D9E8B}" type="parTrans" cxnId="{331CEA77-CA1D-4A45-80F4-F5EF1945C4B9}">
      <dgm:prSet/>
      <dgm:spPr/>
      <dgm:t>
        <a:bodyPr/>
        <a:lstStyle/>
        <a:p>
          <a:endParaRPr lang="en-IN"/>
        </a:p>
      </dgm:t>
    </dgm:pt>
    <dgm:pt modelId="{91B56F1E-F97C-43C7-BA5E-CB6B1A1ABED7}" type="pres">
      <dgm:prSet presAssocID="{6537E4D2-8408-48B1-99F1-9B28CA1808CB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38DE24BB-E010-4C7D-8499-9D9A0491C935}" type="pres">
      <dgm:prSet presAssocID="{009D04DD-2381-400E-9223-17D0A5B0ADFE}" presName="composite" presStyleCnt="0"/>
      <dgm:spPr/>
    </dgm:pt>
    <dgm:pt modelId="{1DF9C540-0C9C-418D-9364-F710F047550C}" type="pres">
      <dgm:prSet presAssocID="{009D04DD-2381-400E-9223-17D0A5B0ADFE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390BB2A-957B-446D-8895-7879FB738FE3}" type="pres">
      <dgm:prSet presAssocID="{009D04DD-2381-400E-9223-17D0A5B0ADFE}" presName="descendantText" presStyleLbl="alignAcc1" presStyleIdx="0" presStyleCnt="4" custLinFactNeighborX="0" custLinFactNeighborY="-79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FD505D1-52BC-4819-9F25-5C8F8B8F45BC}" type="pres">
      <dgm:prSet presAssocID="{63B3624C-69BE-4F8D-AA8B-0911ABB418F1}" presName="sp" presStyleCnt="0"/>
      <dgm:spPr/>
    </dgm:pt>
    <dgm:pt modelId="{8CB6D4E5-70BF-4785-B553-88DCD22953FC}" type="pres">
      <dgm:prSet presAssocID="{AE1599D7-9518-40B8-A9B4-A8F78DDA6FEE}" presName="composite" presStyleCnt="0"/>
      <dgm:spPr/>
    </dgm:pt>
    <dgm:pt modelId="{5AF8173D-210B-49F4-8C75-4EAD9B7BD592}" type="pres">
      <dgm:prSet presAssocID="{AE1599D7-9518-40B8-A9B4-A8F78DDA6FEE}" presName="parentText" presStyleLbl="alignNode1" presStyleIdx="1" presStyleCnt="4" custLinFactNeighborX="0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CD5B80F-A44F-489A-B01C-EC730C89B5B9}" type="pres">
      <dgm:prSet presAssocID="{AE1599D7-9518-40B8-A9B4-A8F78DDA6FEE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3703018-4E62-43D0-A94A-80DEB8308B88}" type="pres">
      <dgm:prSet presAssocID="{5776D985-6B4B-4976-90A6-4CF077470169}" presName="sp" presStyleCnt="0"/>
      <dgm:spPr/>
    </dgm:pt>
    <dgm:pt modelId="{C0EE5D57-8ECE-4E0E-9F00-6F55E656114D}" type="pres">
      <dgm:prSet presAssocID="{212B8CB9-5860-4175-96ED-2C2A972078CE}" presName="composite" presStyleCnt="0"/>
      <dgm:spPr/>
    </dgm:pt>
    <dgm:pt modelId="{3E40D496-7338-4240-A3A1-E10753AC3CC9}" type="pres">
      <dgm:prSet presAssocID="{212B8CB9-5860-4175-96ED-2C2A972078CE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7D05093-C578-4759-BEAF-B3DB4D5B34DF}" type="pres">
      <dgm:prSet presAssocID="{212B8CB9-5860-4175-96ED-2C2A972078CE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25FAC95-6969-4D7E-AE3E-4A265E7E4310}" type="pres">
      <dgm:prSet presAssocID="{B436AE8E-000C-41F1-BFA4-F881856269E7}" presName="sp" presStyleCnt="0"/>
      <dgm:spPr/>
    </dgm:pt>
    <dgm:pt modelId="{19CCEEFA-202A-4DC9-B8A0-F4B5BC65EAE0}" type="pres">
      <dgm:prSet presAssocID="{901E248C-934A-4391-A42F-2FF2FF794F45}" presName="composite" presStyleCnt="0"/>
      <dgm:spPr/>
    </dgm:pt>
    <dgm:pt modelId="{2902F8FF-7DD6-4240-AD29-FBE34010C8BA}" type="pres">
      <dgm:prSet presAssocID="{901E248C-934A-4391-A42F-2FF2FF794F45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445DA2D-DD8B-40B0-AA51-6CEEEDAB0D16}" type="pres">
      <dgm:prSet presAssocID="{901E248C-934A-4391-A42F-2FF2FF794F45}" presName="descendantText" presStyleLbl="alignAcc1" presStyleIdx="3" presStyleCnt="4" custLinFactNeighborX="0" custLinFactNeighborY="92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331CEA77-CA1D-4A45-80F4-F5EF1945C4B9}" srcId="{212B8CB9-5860-4175-96ED-2C2A972078CE}" destId="{E4E63C51-8380-4DAC-B821-5ED289CEAE08}" srcOrd="0" destOrd="0" parTransId="{BF5CF32A-AED1-40FB-A6E1-19EFEC4D9E8B}" sibTransId="{4AB2BFC4-3B13-4CD4-AA94-5F81BF1B1E3D}"/>
    <dgm:cxn modelId="{9FE84F21-2B07-4374-AD80-C1208B3E6406}" srcId="{901E248C-934A-4391-A42F-2FF2FF794F45}" destId="{5D09D1D5-A7DF-4C9E-8DCF-B36AFFBA166E}" srcOrd="0" destOrd="0" parTransId="{B5663BD3-E410-45EB-B724-40EE0F8F0578}" sibTransId="{3303E96F-4968-4556-8EDC-C9A2F3B2F98B}"/>
    <dgm:cxn modelId="{99B92A0E-F92D-4B2E-872F-23A07D2A4FDC}" type="presOf" srcId="{009D04DD-2381-400E-9223-17D0A5B0ADFE}" destId="{1DF9C540-0C9C-418D-9364-F710F047550C}" srcOrd="0" destOrd="0" presId="urn:microsoft.com/office/officeart/2005/8/layout/chevron2"/>
    <dgm:cxn modelId="{AF102858-2A09-4DE3-BEFA-649E45895333}" type="presOf" srcId="{212B8CB9-5860-4175-96ED-2C2A972078CE}" destId="{3E40D496-7338-4240-A3A1-E10753AC3CC9}" srcOrd="0" destOrd="0" presId="urn:microsoft.com/office/officeart/2005/8/layout/chevron2"/>
    <dgm:cxn modelId="{F8CAF9B6-FFA7-4B9C-8F23-2C6BC70D1503}" srcId="{009D04DD-2381-400E-9223-17D0A5B0ADFE}" destId="{60B516CC-38A0-4098-A21F-A96CDC869D38}" srcOrd="0" destOrd="0" parTransId="{3E9BE6D3-49F3-489C-9572-BE5DC12056B2}" sibTransId="{4130F31C-1CA2-41E7-9D78-9E74D14214F9}"/>
    <dgm:cxn modelId="{D6E1EDB5-AB34-4559-B354-3C2188FD8846}" srcId="{6537E4D2-8408-48B1-99F1-9B28CA1808CB}" destId="{AE1599D7-9518-40B8-A9B4-A8F78DDA6FEE}" srcOrd="1" destOrd="0" parTransId="{542348F0-DDEC-4FEC-92E6-EB291F24BB4D}" sibTransId="{5776D985-6B4B-4976-90A6-4CF077470169}"/>
    <dgm:cxn modelId="{54D568D6-1023-4427-9CC2-63CE9C76F0F5}" type="presOf" srcId="{60B516CC-38A0-4098-A21F-A96CDC869D38}" destId="{3390BB2A-957B-446D-8895-7879FB738FE3}" srcOrd="0" destOrd="0" presId="urn:microsoft.com/office/officeart/2005/8/layout/chevron2"/>
    <dgm:cxn modelId="{3D90C4E8-4034-4A0C-9199-65DC79160CBD}" type="presOf" srcId="{6537E4D2-8408-48B1-99F1-9B28CA1808CB}" destId="{91B56F1E-F97C-43C7-BA5E-CB6B1A1ABED7}" srcOrd="0" destOrd="0" presId="urn:microsoft.com/office/officeart/2005/8/layout/chevron2"/>
    <dgm:cxn modelId="{FF8D4453-AB13-4608-A6E2-0A4D831CF888}" srcId="{AE1599D7-9518-40B8-A9B4-A8F78DDA6FEE}" destId="{705DDF9B-6805-4BFE-99BC-D163CC24B32B}" srcOrd="0" destOrd="0" parTransId="{579D6A2F-E046-47F9-9B8C-A9872EDDCA99}" sibTransId="{5266E139-0229-4CDC-9B63-BEBB01367B5B}"/>
    <dgm:cxn modelId="{47445F77-49A5-479C-AB83-141CA0D409F2}" type="presOf" srcId="{901E248C-934A-4391-A42F-2FF2FF794F45}" destId="{2902F8FF-7DD6-4240-AD29-FBE34010C8BA}" srcOrd="0" destOrd="0" presId="urn:microsoft.com/office/officeart/2005/8/layout/chevron2"/>
    <dgm:cxn modelId="{674897D6-5330-49E3-92E6-DDE36E199495}" type="presOf" srcId="{5D09D1D5-A7DF-4C9E-8DCF-B36AFFBA166E}" destId="{8445DA2D-DD8B-40B0-AA51-6CEEEDAB0D16}" srcOrd="0" destOrd="0" presId="urn:microsoft.com/office/officeart/2005/8/layout/chevron2"/>
    <dgm:cxn modelId="{0248DBE6-5F56-4212-AF3C-22965D7857DC}" type="presOf" srcId="{E4E63C51-8380-4DAC-B821-5ED289CEAE08}" destId="{77D05093-C578-4759-BEAF-B3DB4D5B34DF}" srcOrd="0" destOrd="0" presId="urn:microsoft.com/office/officeart/2005/8/layout/chevron2"/>
    <dgm:cxn modelId="{33ADF6BB-A667-4970-ABFD-A6F4CA1D46B0}" type="presOf" srcId="{705DDF9B-6805-4BFE-99BC-D163CC24B32B}" destId="{3CD5B80F-A44F-489A-B01C-EC730C89B5B9}" srcOrd="0" destOrd="0" presId="urn:microsoft.com/office/officeart/2005/8/layout/chevron2"/>
    <dgm:cxn modelId="{A45794A5-282C-47A3-B9AA-4C5795C75E2A}" type="presOf" srcId="{AE1599D7-9518-40B8-A9B4-A8F78DDA6FEE}" destId="{5AF8173D-210B-49F4-8C75-4EAD9B7BD592}" srcOrd="0" destOrd="0" presId="urn:microsoft.com/office/officeart/2005/8/layout/chevron2"/>
    <dgm:cxn modelId="{E30E66C0-A951-4641-9DD5-C27486F8BBFC}" srcId="{6537E4D2-8408-48B1-99F1-9B28CA1808CB}" destId="{212B8CB9-5860-4175-96ED-2C2A972078CE}" srcOrd="2" destOrd="0" parTransId="{4A2B2CFC-7F61-491A-8B80-A49F81DC997F}" sibTransId="{B436AE8E-000C-41F1-BFA4-F881856269E7}"/>
    <dgm:cxn modelId="{8A915E3B-2D7C-4033-8191-EB72BA73AC16}" srcId="{6537E4D2-8408-48B1-99F1-9B28CA1808CB}" destId="{009D04DD-2381-400E-9223-17D0A5B0ADFE}" srcOrd="0" destOrd="0" parTransId="{C50BA5F5-C97E-4EE5-AF11-188214B39BD7}" sibTransId="{63B3624C-69BE-4F8D-AA8B-0911ABB418F1}"/>
    <dgm:cxn modelId="{1340304C-D4F9-4775-8968-1BEBF4055934}" srcId="{6537E4D2-8408-48B1-99F1-9B28CA1808CB}" destId="{901E248C-934A-4391-A42F-2FF2FF794F45}" srcOrd="3" destOrd="0" parTransId="{DE019362-54C9-4302-8B6D-0F57C87BEB95}" sibTransId="{D818A2CB-FB3A-4E32-AB65-ED8ACE0B5009}"/>
    <dgm:cxn modelId="{2393B4D9-A3C6-40EE-8E84-2D40788D86F0}" type="presParOf" srcId="{91B56F1E-F97C-43C7-BA5E-CB6B1A1ABED7}" destId="{38DE24BB-E010-4C7D-8499-9D9A0491C935}" srcOrd="0" destOrd="0" presId="urn:microsoft.com/office/officeart/2005/8/layout/chevron2"/>
    <dgm:cxn modelId="{84EF0C16-091F-4A5E-BA75-25FA3B9F6714}" type="presParOf" srcId="{38DE24BB-E010-4C7D-8499-9D9A0491C935}" destId="{1DF9C540-0C9C-418D-9364-F710F047550C}" srcOrd="0" destOrd="0" presId="urn:microsoft.com/office/officeart/2005/8/layout/chevron2"/>
    <dgm:cxn modelId="{F662576B-8DB2-479B-BFEB-31785E30DE64}" type="presParOf" srcId="{38DE24BB-E010-4C7D-8499-9D9A0491C935}" destId="{3390BB2A-957B-446D-8895-7879FB738FE3}" srcOrd="1" destOrd="0" presId="urn:microsoft.com/office/officeart/2005/8/layout/chevron2"/>
    <dgm:cxn modelId="{B61932C7-D166-41C1-BD5B-353D82E5B65B}" type="presParOf" srcId="{91B56F1E-F97C-43C7-BA5E-CB6B1A1ABED7}" destId="{DFD505D1-52BC-4819-9F25-5C8F8B8F45BC}" srcOrd="1" destOrd="0" presId="urn:microsoft.com/office/officeart/2005/8/layout/chevron2"/>
    <dgm:cxn modelId="{7F4C6BDE-0C45-4738-B8CC-BD266D00ED65}" type="presParOf" srcId="{91B56F1E-F97C-43C7-BA5E-CB6B1A1ABED7}" destId="{8CB6D4E5-70BF-4785-B553-88DCD22953FC}" srcOrd="2" destOrd="0" presId="urn:microsoft.com/office/officeart/2005/8/layout/chevron2"/>
    <dgm:cxn modelId="{B5AE0D21-0EB6-4DB5-9DD9-86551080CB3B}" type="presParOf" srcId="{8CB6D4E5-70BF-4785-B553-88DCD22953FC}" destId="{5AF8173D-210B-49F4-8C75-4EAD9B7BD592}" srcOrd="0" destOrd="0" presId="urn:microsoft.com/office/officeart/2005/8/layout/chevron2"/>
    <dgm:cxn modelId="{ECF915CD-0BB6-4F59-A500-0E911CD93CDD}" type="presParOf" srcId="{8CB6D4E5-70BF-4785-B553-88DCD22953FC}" destId="{3CD5B80F-A44F-489A-B01C-EC730C89B5B9}" srcOrd="1" destOrd="0" presId="urn:microsoft.com/office/officeart/2005/8/layout/chevron2"/>
    <dgm:cxn modelId="{EEDB7EBC-F278-4DA6-BB39-CE120252B789}" type="presParOf" srcId="{91B56F1E-F97C-43C7-BA5E-CB6B1A1ABED7}" destId="{53703018-4E62-43D0-A94A-80DEB8308B88}" srcOrd="3" destOrd="0" presId="urn:microsoft.com/office/officeart/2005/8/layout/chevron2"/>
    <dgm:cxn modelId="{BDB59DA9-A18D-4590-9373-E6BECFE6D2BD}" type="presParOf" srcId="{91B56F1E-F97C-43C7-BA5E-CB6B1A1ABED7}" destId="{C0EE5D57-8ECE-4E0E-9F00-6F55E656114D}" srcOrd="4" destOrd="0" presId="urn:microsoft.com/office/officeart/2005/8/layout/chevron2"/>
    <dgm:cxn modelId="{2D696D5F-28C9-46EC-9883-67C248B73C15}" type="presParOf" srcId="{C0EE5D57-8ECE-4E0E-9F00-6F55E656114D}" destId="{3E40D496-7338-4240-A3A1-E10753AC3CC9}" srcOrd="0" destOrd="0" presId="urn:microsoft.com/office/officeart/2005/8/layout/chevron2"/>
    <dgm:cxn modelId="{F06ADA3B-84F7-4364-B937-AF4025E12728}" type="presParOf" srcId="{C0EE5D57-8ECE-4E0E-9F00-6F55E656114D}" destId="{77D05093-C578-4759-BEAF-B3DB4D5B34DF}" srcOrd="1" destOrd="0" presId="urn:microsoft.com/office/officeart/2005/8/layout/chevron2"/>
    <dgm:cxn modelId="{AC002B26-6518-43A0-8ECC-6DD9CD3BBABC}" type="presParOf" srcId="{91B56F1E-F97C-43C7-BA5E-CB6B1A1ABED7}" destId="{925FAC95-6969-4D7E-AE3E-4A265E7E4310}" srcOrd="5" destOrd="0" presId="urn:microsoft.com/office/officeart/2005/8/layout/chevron2"/>
    <dgm:cxn modelId="{F258AD7B-A369-4751-AE71-54B7F39D04B9}" type="presParOf" srcId="{91B56F1E-F97C-43C7-BA5E-CB6B1A1ABED7}" destId="{19CCEEFA-202A-4DC9-B8A0-F4B5BC65EAE0}" srcOrd="6" destOrd="0" presId="urn:microsoft.com/office/officeart/2005/8/layout/chevron2"/>
    <dgm:cxn modelId="{FA8D7197-8853-4902-B4AC-28CABB58A101}" type="presParOf" srcId="{19CCEEFA-202A-4DC9-B8A0-F4B5BC65EAE0}" destId="{2902F8FF-7DD6-4240-AD29-FBE34010C8BA}" srcOrd="0" destOrd="0" presId="urn:microsoft.com/office/officeart/2005/8/layout/chevron2"/>
    <dgm:cxn modelId="{5DB9F83B-E9AF-4D08-A91F-923DA36B836A}" type="presParOf" srcId="{19CCEEFA-202A-4DC9-B8A0-F4B5BC65EAE0}" destId="{8445DA2D-DD8B-40B0-AA51-6CEEEDAB0D1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537E4D2-8408-48B1-99F1-9B28CA1808CB}" type="doc">
      <dgm:prSet loTypeId="urn:microsoft.com/office/officeart/2005/8/layout/chevron2" loCatId="process" qsTypeId="urn:microsoft.com/office/officeart/2005/8/quickstyle/3d2" qsCatId="3D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009D04DD-2381-400E-9223-17D0A5B0ADFE}">
      <dgm:prSet phldrT="[Text]" custT="1"/>
      <dgm:spPr/>
      <dgm:t>
        <a:bodyPr/>
        <a:lstStyle/>
        <a:p>
          <a:endParaRPr lang="en-IN" sz="1300" b="1" cap="none" spc="0" dirty="0" smtClean="0">
            <a:ln w="6600">
              <a:prstDash val="solid"/>
            </a:ln>
            <a:effectLst>
              <a:outerShdw dist="38100" dir="2700000" algn="tl" rotWithShape="0">
                <a:schemeClr val="accent2"/>
              </a:outerShdw>
            </a:effectLst>
          </a:endParaRPr>
        </a:p>
        <a:p>
          <a:r>
            <a:rPr lang="en-IN" sz="3200" b="1" cap="none" spc="0" dirty="0" smtClean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5</a:t>
          </a:r>
          <a:endParaRPr lang="en-IN" sz="3200" dirty="0"/>
        </a:p>
      </dgm:t>
    </dgm:pt>
    <dgm:pt modelId="{C50BA5F5-C97E-4EE5-AF11-188214B39BD7}" type="parTrans" cxnId="{8A915E3B-2D7C-4033-8191-EB72BA73AC16}">
      <dgm:prSet/>
      <dgm:spPr/>
      <dgm:t>
        <a:bodyPr/>
        <a:lstStyle/>
        <a:p>
          <a:endParaRPr lang="en-IN"/>
        </a:p>
      </dgm:t>
    </dgm:pt>
    <dgm:pt modelId="{63B3624C-69BE-4F8D-AA8B-0911ABB418F1}" type="sibTrans" cxnId="{8A915E3B-2D7C-4033-8191-EB72BA73AC16}">
      <dgm:prSet/>
      <dgm:spPr/>
      <dgm:t>
        <a:bodyPr/>
        <a:lstStyle/>
        <a:p>
          <a:endParaRPr lang="en-IN"/>
        </a:p>
      </dgm:t>
    </dgm:pt>
    <dgm:pt modelId="{60B516CC-38A0-4098-A21F-A96CDC869D38}">
      <dgm:prSet phldrT="[Text]" custT="1"/>
      <dgm:spPr/>
      <dgm:t>
        <a:bodyPr/>
        <a:lstStyle/>
        <a:p>
          <a:r>
            <a:rPr lang="en-US" sz="2400" dirty="0" smtClean="0"/>
            <a:t>display the structure of Data with </a:t>
          </a:r>
          <a:r>
            <a:rPr lang="en-US" sz="2400" dirty="0" err="1" smtClean="0"/>
            <a:t>datatype</a:t>
          </a:r>
          <a:r>
            <a:rPr lang="en-US" sz="2400" dirty="0" smtClean="0"/>
            <a:t> of variables                                              </a:t>
          </a:r>
          <a:r>
            <a:rPr lang="en-IN" sz="2400" b="0" cap="none" spc="0" dirty="0" err="1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str</a:t>
          </a:r>
          <a:r>
            <a:rPr lang="en-IN" sz="24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(data)</a:t>
          </a:r>
          <a:endParaRPr lang="en-IN" sz="2400" b="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3E9BE6D3-49F3-489C-9572-BE5DC12056B2}" type="parTrans" cxnId="{F8CAF9B6-FFA7-4B9C-8F23-2C6BC70D1503}">
      <dgm:prSet/>
      <dgm:spPr/>
      <dgm:t>
        <a:bodyPr/>
        <a:lstStyle/>
        <a:p>
          <a:endParaRPr lang="en-IN"/>
        </a:p>
      </dgm:t>
    </dgm:pt>
    <dgm:pt modelId="{4130F31C-1CA2-41E7-9D78-9E74D14214F9}" type="sibTrans" cxnId="{F8CAF9B6-FFA7-4B9C-8F23-2C6BC70D1503}">
      <dgm:prSet/>
      <dgm:spPr/>
      <dgm:t>
        <a:bodyPr/>
        <a:lstStyle/>
        <a:p>
          <a:endParaRPr lang="en-IN"/>
        </a:p>
      </dgm:t>
    </dgm:pt>
    <dgm:pt modelId="{AE1599D7-9518-40B8-A9B4-A8F78DDA6FEE}">
      <dgm:prSet phldrT="[Text]" custT="1"/>
      <dgm:spPr/>
      <dgm:t>
        <a:bodyPr/>
        <a:lstStyle/>
        <a:p>
          <a:r>
            <a:rPr lang="en-IN" sz="3200" b="1" cap="none" spc="0" dirty="0" smtClean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6</a:t>
          </a:r>
          <a:endParaRPr lang="en-IN" sz="3200" dirty="0"/>
        </a:p>
      </dgm:t>
    </dgm:pt>
    <dgm:pt modelId="{542348F0-DDEC-4FEC-92E6-EB291F24BB4D}" type="parTrans" cxnId="{D6E1EDB5-AB34-4559-B354-3C2188FD8846}">
      <dgm:prSet/>
      <dgm:spPr/>
      <dgm:t>
        <a:bodyPr/>
        <a:lstStyle/>
        <a:p>
          <a:endParaRPr lang="en-IN"/>
        </a:p>
      </dgm:t>
    </dgm:pt>
    <dgm:pt modelId="{5776D985-6B4B-4976-90A6-4CF077470169}" type="sibTrans" cxnId="{D6E1EDB5-AB34-4559-B354-3C2188FD8846}">
      <dgm:prSet/>
      <dgm:spPr/>
      <dgm:t>
        <a:bodyPr/>
        <a:lstStyle/>
        <a:p>
          <a:endParaRPr lang="en-IN"/>
        </a:p>
      </dgm:t>
    </dgm:pt>
    <dgm:pt modelId="{705DDF9B-6805-4BFE-99BC-D163CC24B32B}">
      <dgm:prSet phldrT="[Text]" custT="1"/>
      <dgm:spPr/>
      <dgm:t>
        <a:bodyPr/>
        <a:lstStyle/>
        <a:p>
          <a:r>
            <a:rPr lang="en-US" sz="1800" dirty="0" smtClean="0"/>
            <a:t>Conversion from integer to Categorical </a:t>
          </a:r>
          <a:r>
            <a:rPr lang="en-IN" sz="2400" b="0" cap="none" spc="0" dirty="0" err="1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data$Purchased</a:t>
          </a:r>
          <a:r>
            <a:rPr lang="en-IN" sz="24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 = </a:t>
          </a:r>
          <a:r>
            <a:rPr lang="en-IN" sz="2400" b="0" cap="none" spc="0" dirty="0" err="1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as.factor</a:t>
          </a:r>
          <a:r>
            <a:rPr lang="en-IN" sz="24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(</a:t>
          </a:r>
          <a:r>
            <a:rPr lang="en-IN" sz="2400" b="0" cap="none" spc="0" dirty="0" err="1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data$Purchased</a:t>
          </a:r>
          <a:r>
            <a:rPr lang="en-IN" sz="24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);</a:t>
          </a:r>
          <a:r>
            <a:rPr lang="en-IN" sz="2400" b="0" cap="none" spc="0" dirty="0" err="1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str</a:t>
          </a:r>
          <a:r>
            <a:rPr lang="en-IN" sz="24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(data)</a:t>
          </a:r>
          <a:endParaRPr lang="en-IN" sz="2400" b="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579D6A2F-E046-47F9-9B8C-A9872EDDCA99}" type="parTrans" cxnId="{FF8D4453-AB13-4608-A6E2-0A4D831CF888}">
      <dgm:prSet/>
      <dgm:spPr/>
      <dgm:t>
        <a:bodyPr/>
        <a:lstStyle/>
        <a:p>
          <a:endParaRPr lang="en-IN"/>
        </a:p>
      </dgm:t>
    </dgm:pt>
    <dgm:pt modelId="{5266E139-0229-4CDC-9B63-BEBB01367B5B}" type="sibTrans" cxnId="{FF8D4453-AB13-4608-A6E2-0A4D831CF888}">
      <dgm:prSet/>
      <dgm:spPr/>
      <dgm:t>
        <a:bodyPr/>
        <a:lstStyle/>
        <a:p>
          <a:endParaRPr lang="en-IN"/>
        </a:p>
      </dgm:t>
    </dgm:pt>
    <dgm:pt modelId="{212B8CB9-5860-4175-96ED-2C2A972078CE}">
      <dgm:prSet phldrT="[Text]" custT="1"/>
      <dgm:spPr/>
      <dgm:t>
        <a:bodyPr/>
        <a:lstStyle/>
        <a:p>
          <a:r>
            <a:rPr lang="en-IN" sz="3200" b="1" cap="none" spc="0" dirty="0" smtClean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7</a:t>
          </a:r>
          <a:endParaRPr lang="en-IN" sz="3200" dirty="0"/>
        </a:p>
      </dgm:t>
    </dgm:pt>
    <dgm:pt modelId="{4A2B2CFC-7F61-491A-8B80-A49F81DC997F}" type="parTrans" cxnId="{E30E66C0-A951-4641-9DD5-C27486F8BBFC}">
      <dgm:prSet/>
      <dgm:spPr/>
      <dgm:t>
        <a:bodyPr/>
        <a:lstStyle/>
        <a:p>
          <a:endParaRPr lang="en-IN"/>
        </a:p>
      </dgm:t>
    </dgm:pt>
    <dgm:pt modelId="{B436AE8E-000C-41F1-BFA4-F881856269E7}" type="sibTrans" cxnId="{E30E66C0-A951-4641-9DD5-C27486F8BBFC}">
      <dgm:prSet/>
      <dgm:spPr/>
      <dgm:t>
        <a:bodyPr/>
        <a:lstStyle/>
        <a:p>
          <a:endParaRPr lang="en-IN"/>
        </a:p>
      </dgm:t>
    </dgm:pt>
    <dgm:pt modelId="{901E248C-934A-4391-A42F-2FF2FF794F45}">
      <dgm:prSet custT="1"/>
      <dgm:spPr/>
      <dgm:t>
        <a:bodyPr/>
        <a:lstStyle/>
        <a:p>
          <a:r>
            <a:rPr lang="en-IN" sz="3200" b="1" cap="none" spc="0" dirty="0" smtClean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8</a:t>
          </a:r>
          <a:endParaRPr lang="en-IN" sz="4800" b="1" cap="none" spc="0" dirty="0">
            <a:ln w="6600">
              <a:prstDash val="solid"/>
            </a:ln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DE019362-54C9-4302-8B6D-0F57C87BEB95}" type="parTrans" cxnId="{1340304C-D4F9-4775-8968-1BEBF4055934}">
      <dgm:prSet/>
      <dgm:spPr/>
      <dgm:t>
        <a:bodyPr/>
        <a:lstStyle/>
        <a:p>
          <a:endParaRPr lang="en-IN"/>
        </a:p>
      </dgm:t>
    </dgm:pt>
    <dgm:pt modelId="{D818A2CB-FB3A-4E32-AB65-ED8ACE0B5009}" type="sibTrans" cxnId="{1340304C-D4F9-4775-8968-1BEBF4055934}">
      <dgm:prSet/>
      <dgm:spPr/>
      <dgm:t>
        <a:bodyPr/>
        <a:lstStyle/>
        <a:p>
          <a:endParaRPr lang="en-IN"/>
        </a:p>
      </dgm:t>
    </dgm:pt>
    <dgm:pt modelId="{5D09D1D5-A7DF-4C9E-8DCF-B36AFFBA166E}">
      <dgm:prSet/>
      <dgm:spPr/>
      <dgm:t>
        <a:bodyPr/>
        <a:lstStyle/>
        <a:p>
          <a:r>
            <a:rPr lang="en-IN" dirty="0" smtClean="0"/>
            <a:t>Outliers in Boxplot:-     </a:t>
          </a:r>
          <a:r>
            <a:rPr lang="en-IN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par(</a:t>
          </a:r>
          <a:r>
            <a:rPr lang="en-IN" b="0" cap="none" spc="0" dirty="0" err="1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mfrow</a:t>
          </a:r>
          <a:r>
            <a:rPr lang="en-IN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=c(1,2))</a:t>
          </a:r>
          <a:r>
            <a:rPr lang="en-IN" dirty="0" smtClean="0"/>
            <a:t>                         </a:t>
          </a:r>
          <a:r>
            <a:rPr lang="en-IN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boxplot(</a:t>
          </a:r>
          <a:r>
            <a:rPr lang="en-IN" b="0" cap="none" spc="0" dirty="0" err="1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data$EstimatedSalary</a:t>
          </a:r>
          <a:r>
            <a:rPr lang="en-IN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)    boxplot(</a:t>
          </a:r>
          <a:r>
            <a:rPr lang="en-IN" b="0" cap="none" spc="0" dirty="0" err="1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data$Age</a:t>
          </a:r>
          <a:r>
            <a:rPr lang="en-IN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)</a:t>
          </a:r>
          <a:endParaRPr lang="en-IN" b="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5663BD3-E410-45EB-B724-40EE0F8F0578}" type="parTrans" cxnId="{9FE84F21-2B07-4374-AD80-C1208B3E6406}">
      <dgm:prSet/>
      <dgm:spPr/>
      <dgm:t>
        <a:bodyPr/>
        <a:lstStyle/>
        <a:p>
          <a:endParaRPr lang="en-IN"/>
        </a:p>
      </dgm:t>
    </dgm:pt>
    <dgm:pt modelId="{3303E96F-4968-4556-8EDC-C9A2F3B2F98B}" type="sibTrans" cxnId="{9FE84F21-2B07-4374-AD80-C1208B3E6406}">
      <dgm:prSet/>
      <dgm:spPr/>
      <dgm:t>
        <a:bodyPr/>
        <a:lstStyle/>
        <a:p>
          <a:endParaRPr lang="en-IN"/>
        </a:p>
      </dgm:t>
    </dgm:pt>
    <dgm:pt modelId="{E4E63C51-8380-4DAC-B821-5ED289CEAE08}">
      <dgm:prSet phldrT="[Text]" custT="1"/>
      <dgm:spPr/>
      <dgm:t>
        <a:bodyPr/>
        <a:lstStyle/>
        <a:p>
          <a:r>
            <a:rPr lang="en-US" sz="2400" dirty="0" smtClean="0"/>
            <a:t>partition of data for prediction </a:t>
          </a:r>
          <a:r>
            <a:rPr lang="en-IN" sz="2400" b="0" cap="none" spc="0" dirty="0" err="1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set.seed</a:t>
          </a:r>
          <a:r>
            <a:rPr lang="en-IN" sz="24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(251);library(caret);train&lt;-</a:t>
          </a:r>
          <a:r>
            <a:rPr lang="en-IN" sz="2400" b="0" cap="none" spc="0" dirty="0" err="1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createDataPartition</a:t>
          </a:r>
          <a:r>
            <a:rPr lang="en-IN" sz="24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(</a:t>
          </a:r>
          <a:r>
            <a:rPr lang="en-IN" sz="2400" b="0" cap="none" spc="0" dirty="0" err="1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data$Purchased,p</a:t>
          </a:r>
          <a:r>
            <a:rPr lang="en-IN" sz="24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=0.7,list=FALSE);training&lt;-data[train,];testing&lt;-data[-train,]</a:t>
          </a:r>
          <a:endParaRPr lang="en-IN" sz="2400" dirty="0"/>
        </a:p>
      </dgm:t>
    </dgm:pt>
    <dgm:pt modelId="{4AB2BFC4-3B13-4CD4-AA94-5F81BF1B1E3D}" type="sibTrans" cxnId="{331CEA77-CA1D-4A45-80F4-F5EF1945C4B9}">
      <dgm:prSet/>
      <dgm:spPr/>
      <dgm:t>
        <a:bodyPr/>
        <a:lstStyle/>
        <a:p>
          <a:endParaRPr lang="en-IN"/>
        </a:p>
      </dgm:t>
    </dgm:pt>
    <dgm:pt modelId="{BF5CF32A-AED1-40FB-A6E1-19EFEC4D9E8B}" type="parTrans" cxnId="{331CEA77-CA1D-4A45-80F4-F5EF1945C4B9}">
      <dgm:prSet/>
      <dgm:spPr/>
      <dgm:t>
        <a:bodyPr/>
        <a:lstStyle/>
        <a:p>
          <a:endParaRPr lang="en-IN"/>
        </a:p>
      </dgm:t>
    </dgm:pt>
    <dgm:pt modelId="{91B56F1E-F97C-43C7-BA5E-CB6B1A1ABED7}" type="pres">
      <dgm:prSet presAssocID="{6537E4D2-8408-48B1-99F1-9B28CA1808CB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38DE24BB-E010-4C7D-8499-9D9A0491C935}" type="pres">
      <dgm:prSet presAssocID="{009D04DD-2381-400E-9223-17D0A5B0ADFE}" presName="composite" presStyleCnt="0"/>
      <dgm:spPr/>
    </dgm:pt>
    <dgm:pt modelId="{1DF9C540-0C9C-418D-9364-F710F047550C}" type="pres">
      <dgm:prSet presAssocID="{009D04DD-2381-400E-9223-17D0A5B0ADFE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390BB2A-957B-446D-8895-7879FB738FE3}" type="pres">
      <dgm:prSet presAssocID="{009D04DD-2381-400E-9223-17D0A5B0ADFE}" presName="descendantText" presStyleLbl="alignAcc1" presStyleIdx="0" presStyleCnt="4" custLinFactNeighborX="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FD505D1-52BC-4819-9F25-5C8F8B8F45BC}" type="pres">
      <dgm:prSet presAssocID="{63B3624C-69BE-4F8D-AA8B-0911ABB418F1}" presName="sp" presStyleCnt="0"/>
      <dgm:spPr/>
    </dgm:pt>
    <dgm:pt modelId="{8CB6D4E5-70BF-4785-B553-88DCD22953FC}" type="pres">
      <dgm:prSet presAssocID="{AE1599D7-9518-40B8-A9B4-A8F78DDA6FEE}" presName="composite" presStyleCnt="0"/>
      <dgm:spPr/>
    </dgm:pt>
    <dgm:pt modelId="{5AF8173D-210B-49F4-8C75-4EAD9B7BD592}" type="pres">
      <dgm:prSet presAssocID="{AE1599D7-9518-40B8-A9B4-A8F78DDA6FEE}" presName="parentText" presStyleLbl="alignNode1" presStyleIdx="1" presStyleCnt="4" custLinFactNeighborX="0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CD5B80F-A44F-489A-B01C-EC730C89B5B9}" type="pres">
      <dgm:prSet presAssocID="{AE1599D7-9518-40B8-A9B4-A8F78DDA6FEE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3703018-4E62-43D0-A94A-80DEB8308B88}" type="pres">
      <dgm:prSet presAssocID="{5776D985-6B4B-4976-90A6-4CF077470169}" presName="sp" presStyleCnt="0"/>
      <dgm:spPr/>
    </dgm:pt>
    <dgm:pt modelId="{C0EE5D57-8ECE-4E0E-9F00-6F55E656114D}" type="pres">
      <dgm:prSet presAssocID="{212B8CB9-5860-4175-96ED-2C2A972078CE}" presName="composite" presStyleCnt="0"/>
      <dgm:spPr/>
    </dgm:pt>
    <dgm:pt modelId="{3E40D496-7338-4240-A3A1-E10753AC3CC9}" type="pres">
      <dgm:prSet presAssocID="{212B8CB9-5860-4175-96ED-2C2A972078CE}" presName="parentText" presStyleLbl="alignNode1" presStyleIdx="2" presStyleCnt="4" custScaleY="14043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7D05093-C578-4759-BEAF-B3DB4D5B34DF}" type="pres">
      <dgm:prSet presAssocID="{212B8CB9-5860-4175-96ED-2C2A972078CE}" presName="descendantText" presStyleLbl="alignAcc1" presStyleIdx="2" presStyleCnt="4" custScaleY="161487" custLinFactNeighborY="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25FAC95-6969-4D7E-AE3E-4A265E7E4310}" type="pres">
      <dgm:prSet presAssocID="{B436AE8E-000C-41F1-BFA4-F881856269E7}" presName="sp" presStyleCnt="0"/>
      <dgm:spPr/>
    </dgm:pt>
    <dgm:pt modelId="{19CCEEFA-202A-4DC9-B8A0-F4B5BC65EAE0}" type="pres">
      <dgm:prSet presAssocID="{901E248C-934A-4391-A42F-2FF2FF794F45}" presName="composite" presStyleCnt="0"/>
      <dgm:spPr/>
    </dgm:pt>
    <dgm:pt modelId="{2902F8FF-7DD6-4240-AD29-FBE34010C8BA}" type="pres">
      <dgm:prSet presAssocID="{901E248C-934A-4391-A42F-2FF2FF794F45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445DA2D-DD8B-40B0-AA51-6CEEEDAB0D16}" type="pres">
      <dgm:prSet presAssocID="{901E248C-934A-4391-A42F-2FF2FF794F45}" presName="descendantText" presStyleLbl="alignAcc1" presStyleIdx="3" presStyleCnt="4" custLinFactNeighborX="-174" custLinFactNeighborY="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331CEA77-CA1D-4A45-80F4-F5EF1945C4B9}" srcId="{212B8CB9-5860-4175-96ED-2C2A972078CE}" destId="{E4E63C51-8380-4DAC-B821-5ED289CEAE08}" srcOrd="0" destOrd="0" parTransId="{BF5CF32A-AED1-40FB-A6E1-19EFEC4D9E8B}" sibTransId="{4AB2BFC4-3B13-4CD4-AA94-5F81BF1B1E3D}"/>
    <dgm:cxn modelId="{9FE84F21-2B07-4374-AD80-C1208B3E6406}" srcId="{901E248C-934A-4391-A42F-2FF2FF794F45}" destId="{5D09D1D5-A7DF-4C9E-8DCF-B36AFFBA166E}" srcOrd="0" destOrd="0" parTransId="{B5663BD3-E410-45EB-B724-40EE0F8F0578}" sibTransId="{3303E96F-4968-4556-8EDC-C9A2F3B2F98B}"/>
    <dgm:cxn modelId="{FC37373D-12AD-4740-AB02-80C8FD6974E6}" type="presOf" srcId="{5D09D1D5-A7DF-4C9E-8DCF-B36AFFBA166E}" destId="{8445DA2D-DD8B-40B0-AA51-6CEEEDAB0D16}" srcOrd="0" destOrd="0" presId="urn:microsoft.com/office/officeart/2005/8/layout/chevron2"/>
    <dgm:cxn modelId="{F8FBF768-E8BC-44D6-9781-D9D708FB76C2}" type="presOf" srcId="{705DDF9B-6805-4BFE-99BC-D163CC24B32B}" destId="{3CD5B80F-A44F-489A-B01C-EC730C89B5B9}" srcOrd="0" destOrd="0" presId="urn:microsoft.com/office/officeart/2005/8/layout/chevron2"/>
    <dgm:cxn modelId="{58856F3A-D5C6-4FCB-8063-96AD4D6D2FCD}" type="presOf" srcId="{901E248C-934A-4391-A42F-2FF2FF794F45}" destId="{2902F8FF-7DD6-4240-AD29-FBE34010C8BA}" srcOrd="0" destOrd="0" presId="urn:microsoft.com/office/officeart/2005/8/layout/chevron2"/>
    <dgm:cxn modelId="{245D1662-321F-4AF6-A0A0-645E34609241}" type="presOf" srcId="{AE1599D7-9518-40B8-A9B4-A8F78DDA6FEE}" destId="{5AF8173D-210B-49F4-8C75-4EAD9B7BD592}" srcOrd="0" destOrd="0" presId="urn:microsoft.com/office/officeart/2005/8/layout/chevron2"/>
    <dgm:cxn modelId="{6F43D166-D8D5-4140-A518-9FD3D09FB5C9}" type="presOf" srcId="{60B516CC-38A0-4098-A21F-A96CDC869D38}" destId="{3390BB2A-957B-446D-8895-7879FB738FE3}" srcOrd="0" destOrd="0" presId="urn:microsoft.com/office/officeart/2005/8/layout/chevron2"/>
    <dgm:cxn modelId="{F8CAF9B6-FFA7-4B9C-8F23-2C6BC70D1503}" srcId="{009D04DD-2381-400E-9223-17D0A5B0ADFE}" destId="{60B516CC-38A0-4098-A21F-A96CDC869D38}" srcOrd="0" destOrd="0" parTransId="{3E9BE6D3-49F3-489C-9572-BE5DC12056B2}" sibTransId="{4130F31C-1CA2-41E7-9D78-9E74D14214F9}"/>
    <dgm:cxn modelId="{D6E1EDB5-AB34-4559-B354-3C2188FD8846}" srcId="{6537E4D2-8408-48B1-99F1-9B28CA1808CB}" destId="{AE1599D7-9518-40B8-A9B4-A8F78DDA6FEE}" srcOrd="1" destOrd="0" parTransId="{542348F0-DDEC-4FEC-92E6-EB291F24BB4D}" sibTransId="{5776D985-6B4B-4976-90A6-4CF077470169}"/>
    <dgm:cxn modelId="{A63098FE-B0CC-42B7-AC87-F80F33CE8480}" type="presOf" srcId="{212B8CB9-5860-4175-96ED-2C2A972078CE}" destId="{3E40D496-7338-4240-A3A1-E10753AC3CC9}" srcOrd="0" destOrd="0" presId="urn:microsoft.com/office/officeart/2005/8/layout/chevron2"/>
    <dgm:cxn modelId="{FF8D4453-AB13-4608-A6E2-0A4D831CF888}" srcId="{AE1599D7-9518-40B8-A9B4-A8F78DDA6FEE}" destId="{705DDF9B-6805-4BFE-99BC-D163CC24B32B}" srcOrd="0" destOrd="0" parTransId="{579D6A2F-E046-47F9-9B8C-A9872EDDCA99}" sibTransId="{5266E139-0229-4CDC-9B63-BEBB01367B5B}"/>
    <dgm:cxn modelId="{CD3B859B-8E5B-4218-B6CA-A331A1E2F932}" type="presOf" srcId="{009D04DD-2381-400E-9223-17D0A5B0ADFE}" destId="{1DF9C540-0C9C-418D-9364-F710F047550C}" srcOrd="0" destOrd="0" presId="urn:microsoft.com/office/officeart/2005/8/layout/chevron2"/>
    <dgm:cxn modelId="{E30E66C0-A951-4641-9DD5-C27486F8BBFC}" srcId="{6537E4D2-8408-48B1-99F1-9B28CA1808CB}" destId="{212B8CB9-5860-4175-96ED-2C2A972078CE}" srcOrd="2" destOrd="0" parTransId="{4A2B2CFC-7F61-491A-8B80-A49F81DC997F}" sibTransId="{B436AE8E-000C-41F1-BFA4-F881856269E7}"/>
    <dgm:cxn modelId="{8A915E3B-2D7C-4033-8191-EB72BA73AC16}" srcId="{6537E4D2-8408-48B1-99F1-9B28CA1808CB}" destId="{009D04DD-2381-400E-9223-17D0A5B0ADFE}" srcOrd="0" destOrd="0" parTransId="{C50BA5F5-C97E-4EE5-AF11-188214B39BD7}" sibTransId="{63B3624C-69BE-4F8D-AA8B-0911ABB418F1}"/>
    <dgm:cxn modelId="{2BA542F3-A035-44E2-8DA4-6679C21A964F}" type="presOf" srcId="{6537E4D2-8408-48B1-99F1-9B28CA1808CB}" destId="{91B56F1E-F97C-43C7-BA5E-CB6B1A1ABED7}" srcOrd="0" destOrd="0" presId="urn:microsoft.com/office/officeart/2005/8/layout/chevron2"/>
    <dgm:cxn modelId="{04C74919-C58D-4928-9317-7C9349816D24}" type="presOf" srcId="{E4E63C51-8380-4DAC-B821-5ED289CEAE08}" destId="{77D05093-C578-4759-BEAF-B3DB4D5B34DF}" srcOrd="0" destOrd="0" presId="urn:microsoft.com/office/officeart/2005/8/layout/chevron2"/>
    <dgm:cxn modelId="{1340304C-D4F9-4775-8968-1BEBF4055934}" srcId="{6537E4D2-8408-48B1-99F1-9B28CA1808CB}" destId="{901E248C-934A-4391-A42F-2FF2FF794F45}" srcOrd="3" destOrd="0" parTransId="{DE019362-54C9-4302-8B6D-0F57C87BEB95}" sibTransId="{D818A2CB-FB3A-4E32-AB65-ED8ACE0B5009}"/>
    <dgm:cxn modelId="{1E10DAAB-608A-40AE-8648-B65FF5E70426}" type="presParOf" srcId="{91B56F1E-F97C-43C7-BA5E-CB6B1A1ABED7}" destId="{38DE24BB-E010-4C7D-8499-9D9A0491C935}" srcOrd="0" destOrd="0" presId="urn:microsoft.com/office/officeart/2005/8/layout/chevron2"/>
    <dgm:cxn modelId="{A839C57D-C5D8-4B12-AC9A-1A8C9B7C8BCF}" type="presParOf" srcId="{38DE24BB-E010-4C7D-8499-9D9A0491C935}" destId="{1DF9C540-0C9C-418D-9364-F710F047550C}" srcOrd="0" destOrd="0" presId="urn:microsoft.com/office/officeart/2005/8/layout/chevron2"/>
    <dgm:cxn modelId="{B4C2144C-4B83-4FC9-988E-6BAB21EAC2F1}" type="presParOf" srcId="{38DE24BB-E010-4C7D-8499-9D9A0491C935}" destId="{3390BB2A-957B-446D-8895-7879FB738FE3}" srcOrd="1" destOrd="0" presId="urn:microsoft.com/office/officeart/2005/8/layout/chevron2"/>
    <dgm:cxn modelId="{DBC2BA0D-836A-4725-9343-8EA0A54964DC}" type="presParOf" srcId="{91B56F1E-F97C-43C7-BA5E-CB6B1A1ABED7}" destId="{DFD505D1-52BC-4819-9F25-5C8F8B8F45BC}" srcOrd="1" destOrd="0" presId="urn:microsoft.com/office/officeart/2005/8/layout/chevron2"/>
    <dgm:cxn modelId="{A5F972ED-D569-4D11-B130-40906FF0B691}" type="presParOf" srcId="{91B56F1E-F97C-43C7-BA5E-CB6B1A1ABED7}" destId="{8CB6D4E5-70BF-4785-B553-88DCD22953FC}" srcOrd="2" destOrd="0" presId="urn:microsoft.com/office/officeart/2005/8/layout/chevron2"/>
    <dgm:cxn modelId="{E0AC63AF-5F25-42BB-A2EB-FC6C01848254}" type="presParOf" srcId="{8CB6D4E5-70BF-4785-B553-88DCD22953FC}" destId="{5AF8173D-210B-49F4-8C75-4EAD9B7BD592}" srcOrd="0" destOrd="0" presId="urn:microsoft.com/office/officeart/2005/8/layout/chevron2"/>
    <dgm:cxn modelId="{B6855DD9-37DB-4A1E-91B4-42273E6F1A30}" type="presParOf" srcId="{8CB6D4E5-70BF-4785-B553-88DCD22953FC}" destId="{3CD5B80F-A44F-489A-B01C-EC730C89B5B9}" srcOrd="1" destOrd="0" presId="urn:microsoft.com/office/officeart/2005/8/layout/chevron2"/>
    <dgm:cxn modelId="{65E3050B-C05D-48E3-9DA1-87490E9E7939}" type="presParOf" srcId="{91B56F1E-F97C-43C7-BA5E-CB6B1A1ABED7}" destId="{53703018-4E62-43D0-A94A-80DEB8308B88}" srcOrd="3" destOrd="0" presId="urn:microsoft.com/office/officeart/2005/8/layout/chevron2"/>
    <dgm:cxn modelId="{1CB0A88F-F335-490B-9CCB-10BEA60BCB22}" type="presParOf" srcId="{91B56F1E-F97C-43C7-BA5E-CB6B1A1ABED7}" destId="{C0EE5D57-8ECE-4E0E-9F00-6F55E656114D}" srcOrd="4" destOrd="0" presId="urn:microsoft.com/office/officeart/2005/8/layout/chevron2"/>
    <dgm:cxn modelId="{BD5A5DAE-11B8-4346-AB98-6D74E00879BC}" type="presParOf" srcId="{C0EE5D57-8ECE-4E0E-9F00-6F55E656114D}" destId="{3E40D496-7338-4240-A3A1-E10753AC3CC9}" srcOrd="0" destOrd="0" presId="urn:microsoft.com/office/officeart/2005/8/layout/chevron2"/>
    <dgm:cxn modelId="{2A7DB93F-F97A-4AD9-B346-2BBBC60BCE99}" type="presParOf" srcId="{C0EE5D57-8ECE-4E0E-9F00-6F55E656114D}" destId="{77D05093-C578-4759-BEAF-B3DB4D5B34DF}" srcOrd="1" destOrd="0" presId="urn:microsoft.com/office/officeart/2005/8/layout/chevron2"/>
    <dgm:cxn modelId="{4C571679-DC7B-4CB5-91D9-F91DA4B2538C}" type="presParOf" srcId="{91B56F1E-F97C-43C7-BA5E-CB6B1A1ABED7}" destId="{925FAC95-6969-4D7E-AE3E-4A265E7E4310}" srcOrd="5" destOrd="0" presId="urn:microsoft.com/office/officeart/2005/8/layout/chevron2"/>
    <dgm:cxn modelId="{71437424-2E8F-435C-8EA9-65489A871D26}" type="presParOf" srcId="{91B56F1E-F97C-43C7-BA5E-CB6B1A1ABED7}" destId="{19CCEEFA-202A-4DC9-B8A0-F4B5BC65EAE0}" srcOrd="6" destOrd="0" presId="urn:microsoft.com/office/officeart/2005/8/layout/chevron2"/>
    <dgm:cxn modelId="{D14625E1-F091-4E22-9D38-56ED55275ABD}" type="presParOf" srcId="{19CCEEFA-202A-4DC9-B8A0-F4B5BC65EAE0}" destId="{2902F8FF-7DD6-4240-AD29-FBE34010C8BA}" srcOrd="0" destOrd="0" presId="urn:microsoft.com/office/officeart/2005/8/layout/chevron2"/>
    <dgm:cxn modelId="{A8E956FC-44CF-427F-8BF1-5171B229A8DF}" type="presParOf" srcId="{19CCEEFA-202A-4DC9-B8A0-F4B5BC65EAE0}" destId="{8445DA2D-DD8B-40B0-AA51-6CEEEDAB0D1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537E4D2-8408-48B1-99F1-9B28CA1808CB}" type="doc">
      <dgm:prSet loTypeId="urn:microsoft.com/office/officeart/2005/8/layout/chevron2" loCatId="process" qsTypeId="urn:microsoft.com/office/officeart/2005/8/quickstyle/3d2" qsCatId="3D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009D04DD-2381-400E-9223-17D0A5B0ADFE}">
      <dgm:prSet phldrT="[Text]" custT="1"/>
      <dgm:spPr/>
      <dgm:t>
        <a:bodyPr/>
        <a:lstStyle/>
        <a:p>
          <a:endParaRPr lang="en-IN" sz="1300" b="1" cap="none" spc="0" dirty="0" smtClean="0">
            <a:ln w="6600">
              <a:prstDash val="solid"/>
            </a:ln>
            <a:effectLst>
              <a:outerShdw dist="38100" dir="2700000" algn="tl" rotWithShape="0">
                <a:schemeClr val="accent2"/>
              </a:outerShdw>
            </a:effectLst>
          </a:endParaRPr>
        </a:p>
        <a:p>
          <a:r>
            <a:rPr lang="en-IN" sz="3200" b="1" cap="none" spc="0" dirty="0" smtClean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9</a:t>
          </a:r>
          <a:endParaRPr lang="en-IN" sz="3200" dirty="0"/>
        </a:p>
      </dgm:t>
    </dgm:pt>
    <dgm:pt modelId="{C50BA5F5-C97E-4EE5-AF11-188214B39BD7}" type="parTrans" cxnId="{8A915E3B-2D7C-4033-8191-EB72BA73AC16}">
      <dgm:prSet/>
      <dgm:spPr/>
      <dgm:t>
        <a:bodyPr/>
        <a:lstStyle/>
        <a:p>
          <a:endParaRPr lang="en-IN"/>
        </a:p>
      </dgm:t>
    </dgm:pt>
    <dgm:pt modelId="{63B3624C-69BE-4F8D-AA8B-0911ABB418F1}" type="sibTrans" cxnId="{8A915E3B-2D7C-4033-8191-EB72BA73AC16}">
      <dgm:prSet/>
      <dgm:spPr/>
      <dgm:t>
        <a:bodyPr/>
        <a:lstStyle/>
        <a:p>
          <a:endParaRPr lang="en-IN"/>
        </a:p>
      </dgm:t>
    </dgm:pt>
    <dgm:pt modelId="{60B516CC-38A0-4098-A21F-A96CDC869D38}">
      <dgm:prSet phldrT="[Text]" custT="1"/>
      <dgm:spPr/>
      <dgm:t>
        <a:bodyPr/>
        <a:lstStyle/>
        <a:p>
          <a:r>
            <a:rPr lang="en-IN" sz="2400" dirty="0" smtClean="0"/>
            <a:t>Model </a:t>
          </a:r>
          <a:r>
            <a:rPr lang="en-IN" sz="2400" dirty="0" err="1" smtClean="0"/>
            <a:t>Creation:glm</a:t>
          </a:r>
          <a:r>
            <a:rPr lang="en-IN" sz="2400" dirty="0" smtClean="0"/>
            <a:t>                    </a:t>
          </a:r>
          <a:r>
            <a:rPr lang="en-US" sz="24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model = </a:t>
          </a:r>
          <a:r>
            <a:rPr lang="en-US" sz="2400" b="0" cap="none" spc="0" dirty="0" err="1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glm</a:t>
          </a:r>
          <a:r>
            <a:rPr lang="en-US" sz="24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(Purchased ~., family = 'binomial', data = data)</a:t>
          </a:r>
          <a:endParaRPr lang="en-IN" sz="2000" b="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3E9BE6D3-49F3-489C-9572-BE5DC12056B2}" type="parTrans" cxnId="{F8CAF9B6-FFA7-4B9C-8F23-2C6BC70D1503}">
      <dgm:prSet/>
      <dgm:spPr/>
      <dgm:t>
        <a:bodyPr/>
        <a:lstStyle/>
        <a:p>
          <a:endParaRPr lang="en-IN"/>
        </a:p>
      </dgm:t>
    </dgm:pt>
    <dgm:pt modelId="{4130F31C-1CA2-41E7-9D78-9E74D14214F9}" type="sibTrans" cxnId="{F8CAF9B6-FFA7-4B9C-8F23-2C6BC70D1503}">
      <dgm:prSet/>
      <dgm:spPr/>
      <dgm:t>
        <a:bodyPr/>
        <a:lstStyle/>
        <a:p>
          <a:endParaRPr lang="en-IN"/>
        </a:p>
      </dgm:t>
    </dgm:pt>
    <dgm:pt modelId="{AE1599D7-9518-40B8-A9B4-A8F78DDA6FEE}">
      <dgm:prSet phldrT="[Text]" custT="1"/>
      <dgm:spPr/>
      <dgm:t>
        <a:bodyPr/>
        <a:lstStyle/>
        <a:p>
          <a:r>
            <a:rPr lang="en-IN" sz="3200" b="1" cap="none" spc="0" dirty="0" smtClean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10</a:t>
          </a:r>
          <a:endParaRPr lang="en-IN" sz="3200" dirty="0"/>
        </a:p>
      </dgm:t>
    </dgm:pt>
    <dgm:pt modelId="{542348F0-DDEC-4FEC-92E6-EB291F24BB4D}" type="parTrans" cxnId="{D6E1EDB5-AB34-4559-B354-3C2188FD8846}">
      <dgm:prSet/>
      <dgm:spPr/>
      <dgm:t>
        <a:bodyPr/>
        <a:lstStyle/>
        <a:p>
          <a:endParaRPr lang="en-IN"/>
        </a:p>
      </dgm:t>
    </dgm:pt>
    <dgm:pt modelId="{5776D985-6B4B-4976-90A6-4CF077470169}" type="sibTrans" cxnId="{D6E1EDB5-AB34-4559-B354-3C2188FD8846}">
      <dgm:prSet/>
      <dgm:spPr/>
      <dgm:t>
        <a:bodyPr/>
        <a:lstStyle/>
        <a:p>
          <a:endParaRPr lang="en-IN"/>
        </a:p>
      </dgm:t>
    </dgm:pt>
    <dgm:pt modelId="{705DDF9B-6805-4BFE-99BC-D163CC24B32B}">
      <dgm:prSet phldrT="[Text]" custT="1"/>
      <dgm:spPr/>
      <dgm:t>
        <a:bodyPr/>
        <a:lstStyle/>
        <a:p>
          <a:r>
            <a:rPr lang="en-IN" sz="2800" dirty="0" smtClean="0"/>
            <a:t>Summarise data for checking model generated values                                                </a:t>
          </a:r>
          <a:r>
            <a:rPr lang="en-IN" sz="28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summary(model)</a:t>
          </a:r>
          <a:endParaRPr lang="en-IN" sz="2400" b="0" cap="none" spc="0" dirty="0">
            <a:ln w="0"/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579D6A2F-E046-47F9-9B8C-A9872EDDCA99}" type="parTrans" cxnId="{FF8D4453-AB13-4608-A6E2-0A4D831CF888}">
      <dgm:prSet/>
      <dgm:spPr/>
      <dgm:t>
        <a:bodyPr/>
        <a:lstStyle/>
        <a:p>
          <a:endParaRPr lang="en-IN"/>
        </a:p>
      </dgm:t>
    </dgm:pt>
    <dgm:pt modelId="{5266E139-0229-4CDC-9B63-BEBB01367B5B}" type="sibTrans" cxnId="{FF8D4453-AB13-4608-A6E2-0A4D831CF888}">
      <dgm:prSet/>
      <dgm:spPr/>
      <dgm:t>
        <a:bodyPr/>
        <a:lstStyle/>
        <a:p>
          <a:endParaRPr lang="en-IN"/>
        </a:p>
      </dgm:t>
    </dgm:pt>
    <dgm:pt modelId="{212B8CB9-5860-4175-96ED-2C2A972078CE}">
      <dgm:prSet phldrT="[Text]" custT="1"/>
      <dgm:spPr/>
      <dgm:t>
        <a:bodyPr/>
        <a:lstStyle/>
        <a:p>
          <a:r>
            <a:rPr lang="en-IN" sz="3200" b="1" cap="none" spc="0" dirty="0" smtClean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11</a:t>
          </a:r>
          <a:endParaRPr lang="en-IN" sz="3200" dirty="0"/>
        </a:p>
      </dgm:t>
    </dgm:pt>
    <dgm:pt modelId="{4A2B2CFC-7F61-491A-8B80-A49F81DC997F}" type="parTrans" cxnId="{E30E66C0-A951-4641-9DD5-C27486F8BBFC}">
      <dgm:prSet/>
      <dgm:spPr/>
      <dgm:t>
        <a:bodyPr/>
        <a:lstStyle/>
        <a:p>
          <a:endParaRPr lang="en-IN"/>
        </a:p>
      </dgm:t>
    </dgm:pt>
    <dgm:pt modelId="{B436AE8E-000C-41F1-BFA4-F881856269E7}" type="sibTrans" cxnId="{E30E66C0-A951-4641-9DD5-C27486F8BBFC}">
      <dgm:prSet/>
      <dgm:spPr/>
      <dgm:t>
        <a:bodyPr/>
        <a:lstStyle/>
        <a:p>
          <a:endParaRPr lang="en-IN"/>
        </a:p>
      </dgm:t>
    </dgm:pt>
    <dgm:pt modelId="{901E248C-934A-4391-A42F-2FF2FF794F45}">
      <dgm:prSet custT="1"/>
      <dgm:spPr/>
      <dgm:t>
        <a:bodyPr/>
        <a:lstStyle/>
        <a:p>
          <a:r>
            <a:rPr lang="en-IN" sz="3200" b="1" cap="none" spc="0" dirty="0" smtClean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12</a:t>
          </a:r>
          <a:endParaRPr lang="en-IN" sz="4800" b="1" cap="none" spc="0" dirty="0">
            <a:ln w="6600">
              <a:prstDash val="solid"/>
            </a:ln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DE019362-54C9-4302-8B6D-0F57C87BEB95}" type="parTrans" cxnId="{1340304C-D4F9-4775-8968-1BEBF4055934}">
      <dgm:prSet/>
      <dgm:spPr/>
      <dgm:t>
        <a:bodyPr/>
        <a:lstStyle/>
        <a:p>
          <a:endParaRPr lang="en-IN"/>
        </a:p>
      </dgm:t>
    </dgm:pt>
    <dgm:pt modelId="{D818A2CB-FB3A-4E32-AB65-ED8ACE0B5009}" type="sibTrans" cxnId="{1340304C-D4F9-4775-8968-1BEBF4055934}">
      <dgm:prSet/>
      <dgm:spPr/>
      <dgm:t>
        <a:bodyPr/>
        <a:lstStyle/>
        <a:p>
          <a:endParaRPr lang="en-IN"/>
        </a:p>
      </dgm:t>
    </dgm:pt>
    <dgm:pt modelId="{5D09D1D5-A7DF-4C9E-8DCF-B36AFFBA166E}">
      <dgm:prSet custT="1"/>
      <dgm:spPr/>
      <dgm:t>
        <a:bodyPr/>
        <a:lstStyle/>
        <a:p>
          <a:r>
            <a:rPr lang="en-IN" sz="2800" dirty="0" smtClean="0"/>
            <a:t>Accuracy of model   </a:t>
          </a:r>
          <a:r>
            <a:rPr lang="en-IN" sz="2800" b="0" cap="none" spc="0" dirty="0" err="1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Acc</a:t>
          </a:r>
          <a:r>
            <a:rPr lang="en-IN" sz="28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(model)</a:t>
          </a:r>
          <a:endParaRPr lang="en-IN" sz="2800" b="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5663BD3-E410-45EB-B724-40EE0F8F0578}" type="parTrans" cxnId="{9FE84F21-2B07-4374-AD80-C1208B3E6406}">
      <dgm:prSet/>
      <dgm:spPr/>
      <dgm:t>
        <a:bodyPr/>
        <a:lstStyle/>
        <a:p>
          <a:endParaRPr lang="en-IN"/>
        </a:p>
      </dgm:t>
    </dgm:pt>
    <dgm:pt modelId="{3303E96F-4968-4556-8EDC-C9A2F3B2F98B}" type="sibTrans" cxnId="{9FE84F21-2B07-4374-AD80-C1208B3E6406}">
      <dgm:prSet/>
      <dgm:spPr/>
      <dgm:t>
        <a:bodyPr/>
        <a:lstStyle/>
        <a:p>
          <a:endParaRPr lang="en-IN"/>
        </a:p>
      </dgm:t>
    </dgm:pt>
    <dgm:pt modelId="{E4E63C51-8380-4DAC-B821-5ED289CEAE08}">
      <dgm:prSet phldrT="[Text]" custT="1"/>
      <dgm:spPr/>
      <dgm:t>
        <a:bodyPr/>
        <a:lstStyle/>
        <a:p>
          <a:r>
            <a:rPr lang="en-US" sz="2400" dirty="0" err="1" smtClean="0"/>
            <a:t>anova</a:t>
          </a:r>
          <a:r>
            <a:rPr lang="en-US" sz="2400" dirty="0" smtClean="0"/>
            <a:t> shows the </a:t>
          </a:r>
          <a:r>
            <a:rPr lang="en-US" sz="2400" dirty="0" err="1" smtClean="0"/>
            <a:t>significanceof</a:t>
          </a:r>
          <a:r>
            <a:rPr lang="en-US" sz="2400" dirty="0" smtClean="0"/>
            <a:t> each change(using a chi square test)</a:t>
          </a:r>
          <a:r>
            <a:rPr lang="en-IN" sz="2400" dirty="0" smtClean="0"/>
            <a:t>                                             </a:t>
          </a:r>
          <a:r>
            <a:rPr lang="en-IN" sz="2800" b="0" cap="none" spc="0" dirty="0" err="1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anova</a:t>
          </a:r>
          <a:r>
            <a:rPr lang="en-IN" sz="28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(</a:t>
          </a:r>
          <a:r>
            <a:rPr lang="en-IN" sz="2800" b="0" cap="none" spc="0" dirty="0" err="1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model,test</a:t>
          </a:r>
          <a:r>
            <a:rPr lang="en-IN" sz="28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='</a:t>
          </a:r>
          <a:r>
            <a:rPr lang="en-IN" sz="2800" b="0" cap="none" spc="0" dirty="0" err="1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Chisq</a:t>
          </a:r>
          <a:r>
            <a:rPr lang="en-IN" sz="28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')</a:t>
          </a:r>
          <a:endParaRPr lang="en-IN" sz="3200" dirty="0"/>
        </a:p>
      </dgm:t>
    </dgm:pt>
    <dgm:pt modelId="{4AB2BFC4-3B13-4CD4-AA94-5F81BF1B1E3D}" type="sibTrans" cxnId="{331CEA77-CA1D-4A45-80F4-F5EF1945C4B9}">
      <dgm:prSet/>
      <dgm:spPr/>
      <dgm:t>
        <a:bodyPr/>
        <a:lstStyle/>
        <a:p>
          <a:endParaRPr lang="en-IN"/>
        </a:p>
      </dgm:t>
    </dgm:pt>
    <dgm:pt modelId="{BF5CF32A-AED1-40FB-A6E1-19EFEC4D9E8B}" type="parTrans" cxnId="{331CEA77-CA1D-4A45-80F4-F5EF1945C4B9}">
      <dgm:prSet/>
      <dgm:spPr/>
      <dgm:t>
        <a:bodyPr/>
        <a:lstStyle/>
        <a:p>
          <a:endParaRPr lang="en-IN"/>
        </a:p>
      </dgm:t>
    </dgm:pt>
    <dgm:pt modelId="{91B56F1E-F97C-43C7-BA5E-CB6B1A1ABED7}" type="pres">
      <dgm:prSet presAssocID="{6537E4D2-8408-48B1-99F1-9B28CA1808CB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38DE24BB-E010-4C7D-8499-9D9A0491C935}" type="pres">
      <dgm:prSet presAssocID="{009D04DD-2381-400E-9223-17D0A5B0ADFE}" presName="composite" presStyleCnt="0"/>
      <dgm:spPr/>
    </dgm:pt>
    <dgm:pt modelId="{1DF9C540-0C9C-418D-9364-F710F047550C}" type="pres">
      <dgm:prSet presAssocID="{009D04DD-2381-400E-9223-17D0A5B0ADFE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390BB2A-957B-446D-8895-7879FB738FE3}" type="pres">
      <dgm:prSet presAssocID="{009D04DD-2381-400E-9223-17D0A5B0ADFE}" presName="descendantText" presStyleLbl="alignAcc1" presStyleIdx="0" presStyleCnt="4" custLinFactNeighborX="0" custLinFactNeighborY="-1849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FD505D1-52BC-4819-9F25-5C8F8B8F45BC}" type="pres">
      <dgm:prSet presAssocID="{63B3624C-69BE-4F8D-AA8B-0911ABB418F1}" presName="sp" presStyleCnt="0"/>
      <dgm:spPr/>
    </dgm:pt>
    <dgm:pt modelId="{8CB6D4E5-70BF-4785-B553-88DCD22953FC}" type="pres">
      <dgm:prSet presAssocID="{AE1599D7-9518-40B8-A9B4-A8F78DDA6FEE}" presName="composite" presStyleCnt="0"/>
      <dgm:spPr/>
    </dgm:pt>
    <dgm:pt modelId="{5AF8173D-210B-49F4-8C75-4EAD9B7BD592}" type="pres">
      <dgm:prSet presAssocID="{AE1599D7-9518-40B8-A9B4-A8F78DDA6FEE}" presName="parentText" presStyleLbl="alignNode1" presStyleIdx="1" presStyleCnt="4" custLinFactNeighborX="0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CD5B80F-A44F-489A-B01C-EC730C89B5B9}" type="pres">
      <dgm:prSet presAssocID="{AE1599D7-9518-40B8-A9B4-A8F78DDA6FEE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3703018-4E62-43D0-A94A-80DEB8308B88}" type="pres">
      <dgm:prSet presAssocID="{5776D985-6B4B-4976-90A6-4CF077470169}" presName="sp" presStyleCnt="0"/>
      <dgm:spPr/>
    </dgm:pt>
    <dgm:pt modelId="{C0EE5D57-8ECE-4E0E-9F00-6F55E656114D}" type="pres">
      <dgm:prSet presAssocID="{212B8CB9-5860-4175-96ED-2C2A972078CE}" presName="composite" presStyleCnt="0"/>
      <dgm:spPr/>
    </dgm:pt>
    <dgm:pt modelId="{3E40D496-7338-4240-A3A1-E10753AC3CC9}" type="pres">
      <dgm:prSet presAssocID="{212B8CB9-5860-4175-96ED-2C2A972078CE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7D05093-C578-4759-BEAF-B3DB4D5B34DF}" type="pres">
      <dgm:prSet presAssocID="{212B8CB9-5860-4175-96ED-2C2A972078CE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25FAC95-6969-4D7E-AE3E-4A265E7E4310}" type="pres">
      <dgm:prSet presAssocID="{B436AE8E-000C-41F1-BFA4-F881856269E7}" presName="sp" presStyleCnt="0"/>
      <dgm:spPr/>
    </dgm:pt>
    <dgm:pt modelId="{19CCEEFA-202A-4DC9-B8A0-F4B5BC65EAE0}" type="pres">
      <dgm:prSet presAssocID="{901E248C-934A-4391-A42F-2FF2FF794F45}" presName="composite" presStyleCnt="0"/>
      <dgm:spPr/>
    </dgm:pt>
    <dgm:pt modelId="{2902F8FF-7DD6-4240-AD29-FBE34010C8BA}" type="pres">
      <dgm:prSet presAssocID="{901E248C-934A-4391-A42F-2FF2FF794F45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445DA2D-DD8B-40B0-AA51-6CEEEDAB0D16}" type="pres">
      <dgm:prSet presAssocID="{901E248C-934A-4391-A42F-2FF2FF794F45}" presName="descendantText" presStyleLbl="alignAcc1" presStyleIdx="3" presStyleCnt="4" custLinFactNeighborX="0" custLinFactNeighborY="92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331CEA77-CA1D-4A45-80F4-F5EF1945C4B9}" srcId="{212B8CB9-5860-4175-96ED-2C2A972078CE}" destId="{E4E63C51-8380-4DAC-B821-5ED289CEAE08}" srcOrd="0" destOrd="0" parTransId="{BF5CF32A-AED1-40FB-A6E1-19EFEC4D9E8B}" sibTransId="{4AB2BFC4-3B13-4CD4-AA94-5F81BF1B1E3D}"/>
    <dgm:cxn modelId="{53135C29-FFE4-4131-B569-525521AC798C}" type="presOf" srcId="{AE1599D7-9518-40B8-A9B4-A8F78DDA6FEE}" destId="{5AF8173D-210B-49F4-8C75-4EAD9B7BD592}" srcOrd="0" destOrd="0" presId="urn:microsoft.com/office/officeart/2005/8/layout/chevron2"/>
    <dgm:cxn modelId="{9FE84F21-2B07-4374-AD80-C1208B3E6406}" srcId="{901E248C-934A-4391-A42F-2FF2FF794F45}" destId="{5D09D1D5-A7DF-4C9E-8DCF-B36AFFBA166E}" srcOrd="0" destOrd="0" parTransId="{B5663BD3-E410-45EB-B724-40EE0F8F0578}" sibTransId="{3303E96F-4968-4556-8EDC-C9A2F3B2F98B}"/>
    <dgm:cxn modelId="{7F9B0442-2EA2-4CD1-B3C5-F6483AB9EDA9}" type="presOf" srcId="{60B516CC-38A0-4098-A21F-A96CDC869D38}" destId="{3390BB2A-957B-446D-8895-7879FB738FE3}" srcOrd="0" destOrd="0" presId="urn:microsoft.com/office/officeart/2005/8/layout/chevron2"/>
    <dgm:cxn modelId="{66DCE1DE-D450-4935-A893-1FB9A857F10F}" type="presOf" srcId="{6537E4D2-8408-48B1-99F1-9B28CA1808CB}" destId="{91B56F1E-F97C-43C7-BA5E-CB6B1A1ABED7}" srcOrd="0" destOrd="0" presId="urn:microsoft.com/office/officeart/2005/8/layout/chevron2"/>
    <dgm:cxn modelId="{78ACE9E7-6836-494B-B2F4-2BF6C97D0C39}" type="presOf" srcId="{212B8CB9-5860-4175-96ED-2C2A972078CE}" destId="{3E40D496-7338-4240-A3A1-E10753AC3CC9}" srcOrd="0" destOrd="0" presId="urn:microsoft.com/office/officeart/2005/8/layout/chevron2"/>
    <dgm:cxn modelId="{10253CEF-752F-4DB2-82D0-4202E833CFE5}" type="presOf" srcId="{E4E63C51-8380-4DAC-B821-5ED289CEAE08}" destId="{77D05093-C578-4759-BEAF-B3DB4D5B34DF}" srcOrd="0" destOrd="0" presId="urn:microsoft.com/office/officeart/2005/8/layout/chevron2"/>
    <dgm:cxn modelId="{F8CAF9B6-FFA7-4B9C-8F23-2C6BC70D1503}" srcId="{009D04DD-2381-400E-9223-17D0A5B0ADFE}" destId="{60B516CC-38A0-4098-A21F-A96CDC869D38}" srcOrd="0" destOrd="0" parTransId="{3E9BE6D3-49F3-489C-9572-BE5DC12056B2}" sibTransId="{4130F31C-1CA2-41E7-9D78-9E74D14214F9}"/>
    <dgm:cxn modelId="{D6E1EDB5-AB34-4559-B354-3C2188FD8846}" srcId="{6537E4D2-8408-48B1-99F1-9B28CA1808CB}" destId="{AE1599D7-9518-40B8-A9B4-A8F78DDA6FEE}" srcOrd="1" destOrd="0" parTransId="{542348F0-DDEC-4FEC-92E6-EB291F24BB4D}" sibTransId="{5776D985-6B4B-4976-90A6-4CF077470169}"/>
    <dgm:cxn modelId="{FF8D4453-AB13-4608-A6E2-0A4D831CF888}" srcId="{AE1599D7-9518-40B8-A9B4-A8F78DDA6FEE}" destId="{705DDF9B-6805-4BFE-99BC-D163CC24B32B}" srcOrd="0" destOrd="0" parTransId="{579D6A2F-E046-47F9-9B8C-A9872EDDCA99}" sibTransId="{5266E139-0229-4CDC-9B63-BEBB01367B5B}"/>
    <dgm:cxn modelId="{41AC6B1C-3C60-43DB-AF12-E90ED3F05598}" type="presOf" srcId="{901E248C-934A-4391-A42F-2FF2FF794F45}" destId="{2902F8FF-7DD6-4240-AD29-FBE34010C8BA}" srcOrd="0" destOrd="0" presId="urn:microsoft.com/office/officeart/2005/8/layout/chevron2"/>
    <dgm:cxn modelId="{88B62473-049A-4822-A1B7-C4A5921AEB6E}" type="presOf" srcId="{009D04DD-2381-400E-9223-17D0A5B0ADFE}" destId="{1DF9C540-0C9C-418D-9364-F710F047550C}" srcOrd="0" destOrd="0" presId="urn:microsoft.com/office/officeart/2005/8/layout/chevron2"/>
    <dgm:cxn modelId="{7FEA849F-FE28-4D5A-9855-10B5EBE088E1}" type="presOf" srcId="{705DDF9B-6805-4BFE-99BC-D163CC24B32B}" destId="{3CD5B80F-A44F-489A-B01C-EC730C89B5B9}" srcOrd="0" destOrd="0" presId="urn:microsoft.com/office/officeart/2005/8/layout/chevron2"/>
    <dgm:cxn modelId="{E30E66C0-A951-4641-9DD5-C27486F8BBFC}" srcId="{6537E4D2-8408-48B1-99F1-9B28CA1808CB}" destId="{212B8CB9-5860-4175-96ED-2C2A972078CE}" srcOrd="2" destOrd="0" parTransId="{4A2B2CFC-7F61-491A-8B80-A49F81DC997F}" sibTransId="{B436AE8E-000C-41F1-BFA4-F881856269E7}"/>
    <dgm:cxn modelId="{8A915E3B-2D7C-4033-8191-EB72BA73AC16}" srcId="{6537E4D2-8408-48B1-99F1-9B28CA1808CB}" destId="{009D04DD-2381-400E-9223-17D0A5B0ADFE}" srcOrd="0" destOrd="0" parTransId="{C50BA5F5-C97E-4EE5-AF11-188214B39BD7}" sibTransId="{63B3624C-69BE-4F8D-AA8B-0911ABB418F1}"/>
    <dgm:cxn modelId="{B276394A-8357-4D80-B4A0-7A520F4888D6}" type="presOf" srcId="{5D09D1D5-A7DF-4C9E-8DCF-B36AFFBA166E}" destId="{8445DA2D-DD8B-40B0-AA51-6CEEEDAB0D16}" srcOrd="0" destOrd="0" presId="urn:microsoft.com/office/officeart/2005/8/layout/chevron2"/>
    <dgm:cxn modelId="{1340304C-D4F9-4775-8968-1BEBF4055934}" srcId="{6537E4D2-8408-48B1-99F1-9B28CA1808CB}" destId="{901E248C-934A-4391-A42F-2FF2FF794F45}" srcOrd="3" destOrd="0" parTransId="{DE019362-54C9-4302-8B6D-0F57C87BEB95}" sibTransId="{D818A2CB-FB3A-4E32-AB65-ED8ACE0B5009}"/>
    <dgm:cxn modelId="{3B3D1754-6DE3-4B21-A682-9237913B8829}" type="presParOf" srcId="{91B56F1E-F97C-43C7-BA5E-CB6B1A1ABED7}" destId="{38DE24BB-E010-4C7D-8499-9D9A0491C935}" srcOrd="0" destOrd="0" presId="urn:microsoft.com/office/officeart/2005/8/layout/chevron2"/>
    <dgm:cxn modelId="{C04EDCD5-7272-4805-B80F-208982545076}" type="presParOf" srcId="{38DE24BB-E010-4C7D-8499-9D9A0491C935}" destId="{1DF9C540-0C9C-418D-9364-F710F047550C}" srcOrd="0" destOrd="0" presId="urn:microsoft.com/office/officeart/2005/8/layout/chevron2"/>
    <dgm:cxn modelId="{EAFD2CFE-AE84-4993-9284-D0756FA12E4B}" type="presParOf" srcId="{38DE24BB-E010-4C7D-8499-9D9A0491C935}" destId="{3390BB2A-957B-446D-8895-7879FB738FE3}" srcOrd="1" destOrd="0" presId="urn:microsoft.com/office/officeart/2005/8/layout/chevron2"/>
    <dgm:cxn modelId="{402E29F5-9F3C-40E8-9BE4-7DDEF9E3780A}" type="presParOf" srcId="{91B56F1E-F97C-43C7-BA5E-CB6B1A1ABED7}" destId="{DFD505D1-52BC-4819-9F25-5C8F8B8F45BC}" srcOrd="1" destOrd="0" presId="urn:microsoft.com/office/officeart/2005/8/layout/chevron2"/>
    <dgm:cxn modelId="{282DF642-7E16-478D-B104-BD2CBC738ED2}" type="presParOf" srcId="{91B56F1E-F97C-43C7-BA5E-CB6B1A1ABED7}" destId="{8CB6D4E5-70BF-4785-B553-88DCD22953FC}" srcOrd="2" destOrd="0" presId="urn:microsoft.com/office/officeart/2005/8/layout/chevron2"/>
    <dgm:cxn modelId="{C0523F62-ACA6-446B-9F01-2B01517A0164}" type="presParOf" srcId="{8CB6D4E5-70BF-4785-B553-88DCD22953FC}" destId="{5AF8173D-210B-49F4-8C75-4EAD9B7BD592}" srcOrd="0" destOrd="0" presId="urn:microsoft.com/office/officeart/2005/8/layout/chevron2"/>
    <dgm:cxn modelId="{8987DB89-2489-41AB-8FD1-22D3E863062F}" type="presParOf" srcId="{8CB6D4E5-70BF-4785-B553-88DCD22953FC}" destId="{3CD5B80F-A44F-489A-B01C-EC730C89B5B9}" srcOrd="1" destOrd="0" presId="urn:microsoft.com/office/officeart/2005/8/layout/chevron2"/>
    <dgm:cxn modelId="{55089554-A15F-4D7F-9330-634F0357A74B}" type="presParOf" srcId="{91B56F1E-F97C-43C7-BA5E-CB6B1A1ABED7}" destId="{53703018-4E62-43D0-A94A-80DEB8308B88}" srcOrd="3" destOrd="0" presId="urn:microsoft.com/office/officeart/2005/8/layout/chevron2"/>
    <dgm:cxn modelId="{5D302666-BF85-4100-99D8-C0B4F3BBFE4B}" type="presParOf" srcId="{91B56F1E-F97C-43C7-BA5E-CB6B1A1ABED7}" destId="{C0EE5D57-8ECE-4E0E-9F00-6F55E656114D}" srcOrd="4" destOrd="0" presId="urn:microsoft.com/office/officeart/2005/8/layout/chevron2"/>
    <dgm:cxn modelId="{6A620B06-0374-4918-B78F-DF63F4A3D75E}" type="presParOf" srcId="{C0EE5D57-8ECE-4E0E-9F00-6F55E656114D}" destId="{3E40D496-7338-4240-A3A1-E10753AC3CC9}" srcOrd="0" destOrd="0" presId="urn:microsoft.com/office/officeart/2005/8/layout/chevron2"/>
    <dgm:cxn modelId="{2F4BCD33-473B-42BF-90F8-9CC7D8FAAEB2}" type="presParOf" srcId="{C0EE5D57-8ECE-4E0E-9F00-6F55E656114D}" destId="{77D05093-C578-4759-BEAF-B3DB4D5B34DF}" srcOrd="1" destOrd="0" presId="urn:microsoft.com/office/officeart/2005/8/layout/chevron2"/>
    <dgm:cxn modelId="{AB76080C-932C-43B0-8F94-82F5EC56ABA8}" type="presParOf" srcId="{91B56F1E-F97C-43C7-BA5E-CB6B1A1ABED7}" destId="{925FAC95-6969-4D7E-AE3E-4A265E7E4310}" srcOrd="5" destOrd="0" presId="urn:microsoft.com/office/officeart/2005/8/layout/chevron2"/>
    <dgm:cxn modelId="{90365EEA-4401-4962-89FD-6759E8AA66DD}" type="presParOf" srcId="{91B56F1E-F97C-43C7-BA5E-CB6B1A1ABED7}" destId="{19CCEEFA-202A-4DC9-B8A0-F4B5BC65EAE0}" srcOrd="6" destOrd="0" presId="urn:microsoft.com/office/officeart/2005/8/layout/chevron2"/>
    <dgm:cxn modelId="{69DC09CA-F7E2-4DF8-BEB7-5A93FBCB8A71}" type="presParOf" srcId="{19CCEEFA-202A-4DC9-B8A0-F4B5BC65EAE0}" destId="{2902F8FF-7DD6-4240-AD29-FBE34010C8BA}" srcOrd="0" destOrd="0" presId="urn:microsoft.com/office/officeart/2005/8/layout/chevron2"/>
    <dgm:cxn modelId="{C6007A51-9099-4FEB-8FE5-031162D07967}" type="presParOf" srcId="{19CCEEFA-202A-4DC9-B8A0-F4B5BC65EAE0}" destId="{8445DA2D-DD8B-40B0-AA51-6CEEEDAB0D1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537E4D2-8408-48B1-99F1-9B28CA1808CB}" type="doc">
      <dgm:prSet loTypeId="urn:microsoft.com/office/officeart/2005/8/layout/chevron2" loCatId="process" qsTypeId="urn:microsoft.com/office/officeart/2005/8/quickstyle/3d2" qsCatId="3D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009D04DD-2381-400E-9223-17D0A5B0ADFE}">
      <dgm:prSet phldrT="[Text]" custT="1"/>
      <dgm:spPr/>
      <dgm:t>
        <a:bodyPr/>
        <a:lstStyle/>
        <a:p>
          <a:endParaRPr lang="en-IN" sz="1300" b="1" cap="none" spc="0" dirty="0" smtClean="0">
            <a:ln w="6600">
              <a:prstDash val="solid"/>
            </a:ln>
            <a:effectLst>
              <a:outerShdw dist="38100" dir="2700000" algn="tl" rotWithShape="0">
                <a:schemeClr val="accent2"/>
              </a:outerShdw>
            </a:effectLst>
          </a:endParaRPr>
        </a:p>
        <a:p>
          <a:r>
            <a:rPr lang="en-IN" sz="3200" b="1" cap="none" spc="0" dirty="0" smtClean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13</a:t>
          </a:r>
          <a:endParaRPr lang="en-IN" sz="3200" dirty="0"/>
        </a:p>
      </dgm:t>
    </dgm:pt>
    <dgm:pt modelId="{C50BA5F5-C97E-4EE5-AF11-188214B39BD7}" type="parTrans" cxnId="{8A915E3B-2D7C-4033-8191-EB72BA73AC16}">
      <dgm:prSet/>
      <dgm:spPr/>
      <dgm:t>
        <a:bodyPr/>
        <a:lstStyle/>
        <a:p>
          <a:endParaRPr lang="en-IN"/>
        </a:p>
      </dgm:t>
    </dgm:pt>
    <dgm:pt modelId="{63B3624C-69BE-4F8D-AA8B-0911ABB418F1}" type="sibTrans" cxnId="{8A915E3B-2D7C-4033-8191-EB72BA73AC16}">
      <dgm:prSet/>
      <dgm:spPr/>
      <dgm:t>
        <a:bodyPr/>
        <a:lstStyle/>
        <a:p>
          <a:endParaRPr lang="en-IN"/>
        </a:p>
      </dgm:t>
    </dgm:pt>
    <dgm:pt modelId="{60B516CC-38A0-4098-A21F-A96CDC869D38}">
      <dgm:prSet phldrT="[Text]" custT="1"/>
      <dgm:spPr/>
      <dgm:t>
        <a:bodyPr/>
        <a:lstStyle/>
        <a:p>
          <a:r>
            <a:rPr lang="en-US" sz="2400" dirty="0" smtClean="0"/>
            <a:t>VIF values of each variables                                                   </a:t>
          </a:r>
          <a:r>
            <a:rPr lang="en-IN" sz="24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library(car);</a:t>
          </a:r>
          <a:r>
            <a:rPr lang="en-IN" sz="2400" b="0" cap="none" spc="0" dirty="0" err="1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vif</a:t>
          </a:r>
          <a:r>
            <a:rPr lang="en-IN" sz="24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(model)</a:t>
          </a:r>
          <a:endParaRPr lang="en-IN" sz="2000" b="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3E9BE6D3-49F3-489C-9572-BE5DC12056B2}" type="parTrans" cxnId="{F8CAF9B6-FFA7-4B9C-8F23-2C6BC70D1503}">
      <dgm:prSet/>
      <dgm:spPr/>
      <dgm:t>
        <a:bodyPr/>
        <a:lstStyle/>
        <a:p>
          <a:endParaRPr lang="en-IN"/>
        </a:p>
      </dgm:t>
    </dgm:pt>
    <dgm:pt modelId="{4130F31C-1CA2-41E7-9D78-9E74D14214F9}" type="sibTrans" cxnId="{F8CAF9B6-FFA7-4B9C-8F23-2C6BC70D1503}">
      <dgm:prSet/>
      <dgm:spPr/>
      <dgm:t>
        <a:bodyPr/>
        <a:lstStyle/>
        <a:p>
          <a:endParaRPr lang="en-IN"/>
        </a:p>
      </dgm:t>
    </dgm:pt>
    <dgm:pt modelId="{AE1599D7-9518-40B8-A9B4-A8F78DDA6FEE}">
      <dgm:prSet phldrT="[Text]" custT="1"/>
      <dgm:spPr/>
      <dgm:t>
        <a:bodyPr/>
        <a:lstStyle/>
        <a:p>
          <a:r>
            <a:rPr lang="en-IN" sz="3200" b="1" cap="none" spc="0" dirty="0" smtClean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14</a:t>
          </a:r>
          <a:endParaRPr lang="en-IN" sz="3200" dirty="0"/>
        </a:p>
      </dgm:t>
    </dgm:pt>
    <dgm:pt modelId="{542348F0-DDEC-4FEC-92E6-EB291F24BB4D}" type="parTrans" cxnId="{D6E1EDB5-AB34-4559-B354-3C2188FD8846}">
      <dgm:prSet/>
      <dgm:spPr/>
      <dgm:t>
        <a:bodyPr/>
        <a:lstStyle/>
        <a:p>
          <a:endParaRPr lang="en-IN"/>
        </a:p>
      </dgm:t>
    </dgm:pt>
    <dgm:pt modelId="{5776D985-6B4B-4976-90A6-4CF077470169}" type="sibTrans" cxnId="{D6E1EDB5-AB34-4559-B354-3C2188FD8846}">
      <dgm:prSet/>
      <dgm:spPr/>
      <dgm:t>
        <a:bodyPr/>
        <a:lstStyle/>
        <a:p>
          <a:endParaRPr lang="en-IN"/>
        </a:p>
      </dgm:t>
    </dgm:pt>
    <dgm:pt modelId="{705DDF9B-6805-4BFE-99BC-D163CC24B32B}">
      <dgm:prSet phldrT="[Text]" custT="1"/>
      <dgm:spPr/>
      <dgm:t>
        <a:bodyPr/>
        <a:lstStyle/>
        <a:p>
          <a:r>
            <a:rPr lang="en-IN" sz="2800" dirty="0" smtClean="0"/>
            <a:t>odds Ratio                                                </a:t>
          </a:r>
          <a:r>
            <a:rPr lang="en-IN" sz="28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summary(model)</a:t>
          </a:r>
          <a:endParaRPr lang="en-IN" sz="2400" b="0" cap="none" spc="0" dirty="0">
            <a:ln w="0"/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579D6A2F-E046-47F9-9B8C-A9872EDDCA99}" type="parTrans" cxnId="{FF8D4453-AB13-4608-A6E2-0A4D831CF888}">
      <dgm:prSet/>
      <dgm:spPr/>
      <dgm:t>
        <a:bodyPr/>
        <a:lstStyle/>
        <a:p>
          <a:endParaRPr lang="en-IN"/>
        </a:p>
      </dgm:t>
    </dgm:pt>
    <dgm:pt modelId="{5266E139-0229-4CDC-9B63-BEBB01367B5B}" type="sibTrans" cxnId="{FF8D4453-AB13-4608-A6E2-0A4D831CF888}">
      <dgm:prSet/>
      <dgm:spPr/>
      <dgm:t>
        <a:bodyPr/>
        <a:lstStyle/>
        <a:p>
          <a:endParaRPr lang="en-IN"/>
        </a:p>
      </dgm:t>
    </dgm:pt>
    <dgm:pt modelId="{212B8CB9-5860-4175-96ED-2C2A972078CE}">
      <dgm:prSet phldrT="[Text]" custT="1"/>
      <dgm:spPr/>
      <dgm:t>
        <a:bodyPr/>
        <a:lstStyle/>
        <a:p>
          <a:r>
            <a:rPr lang="en-IN" sz="3200" b="1" cap="none" spc="0" dirty="0" smtClean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15</a:t>
          </a:r>
          <a:endParaRPr lang="en-IN" sz="3200" dirty="0"/>
        </a:p>
      </dgm:t>
    </dgm:pt>
    <dgm:pt modelId="{4A2B2CFC-7F61-491A-8B80-A49F81DC997F}" type="parTrans" cxnId="{E30E66C0-A951-4641-9DD5-C27486F8BBFC}">
      <dgm:prSet/>
      <dgm:spPr/>
      <dgm:t>
        <a:bodyPr/>
        <a:lstStyle/>
        <a:p>
          <a:endParaRPr lang="en-IN"/>
        </a:p>
      </dgm:t>
    </dgm:pt>
    <dgm:pt modelId="{B436AE8E-000C-41F1-BFA4-F881856269E7}" type="sibTrans" cxnId="{E30E66C0-A951-4641-9DD5-C27486F8BBFC}">
      <dgm:prSet/>
      <dgm:spPr/>
      <dgm:t>
        <a:bodyPr/>
        <a:lstStyle/>
        <a:p>
          <a:endParaRPr lang="en-IN"/>
        </a:p>
      </dgm:t>
    </dgm:pt>
    <dgm:pt modelId="{901E248C-934A-4391-A42F-2FF2FF794F45}">
      <dgm:prSet custT="1"/>
      <dgm:spPr/>
      <dgm:t>
        <a:bodyPr/>
        <a:lstStyle/>
        <a:p>
          <a:r>
            <a:rPr lang="en-IN" sz="3200" b="1" cap="none" spc="0" dirty="0" smtClean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16</a:t>
          </a:r>
          <a:endParaRPr lang="en-IN" sz="4800" b="1" cap="none" spc="0" dirty="0">
            <a:ln w="6600">
              <a:prstDash val="solid"/>
            </a:ln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DE019362-54C9-4302-8B6D-0F57C87BEB95}" type="parTrans" cxnId="{1340304C-D4F9-4775-8968-1BEBF4055934}">
      <dgm:prSet/>
      <dgm:spPr/>
      <dgm:t>
        <a:bodyPr/>
        <a:lstStyle/>
        <a:p>
          <a:endParaRPr lang="en-IN"/>
        </a:p>
      </dgm:t>
    </dgm:pt>
    <dgm:pt modelId="{D818A2CB-FB3A-4E32-AB65-ED8ACE0B5009}" type="sibTrans" cxnId="{1340304C-D4F9-4775-8968-1BEBF4055934}">
      <dgm:prSet/>
      <dgm:spPr/>
      <dgm:t>
        <a:bodyPr/>
        <a:lstStyle/>
        <a:p>
          <a:endParaRPr lang="en-IN"/>
        </a:p>
      </dgm:t>
    </dgm:pt>
    <dgm:pt modelId="{5D09D1D5-A7DF-4C9E-8DCF-B36AFFBA166E}">
      <dgm:prSet custT="1"/>
      <dgm:spPr/>
      <dgm:t>
        <a:bodyPr/>
        <a:lstStyle/>
        <a:p>
          <a:r>
            <a:rPr lang="en-US" sz="2000" dirty="0" smtClean="0"/>
            <a:t>type='response'-</a:t>
          </a:r>
          <a:r>
            <a:rPr lang="en-US" sz="2000" dirty="0" err="1" smtClean="0"/>
            <a:t>interms</a:t>
          </a:r>
          <a:r>
            <a:rPr lang="en-US" sz="2000" dirty="0" smtClean="0"/>
            <a:t> of probability </a:t>
          </a:r>
          <a:r>
            <a:rPr lang="en-US" sz="2200" b="0" cap="none" spc="0" dirty="0" err="1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testing$probs</a:t>
          </a:r>
          <a:r>
            <a:rPr lang="en-US" sz="22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 &lt;-predict(model, testing, type='response'); </a:t>
          </a:r>
          <a:r>
            <a:rPr lang="en-IN" sz="2200" b="0" cap="none" spc="0" dirty="0" err="1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testing$Predict</a:t>
          </a:r>
          <a:r>
            <a:rPr lang="en-IN" sz="22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&lt;-</a:t>
          </a:r>
          <a:r>
            <a:rPr lang="en-IN" sz="2200" b="0" cap="none" spc="0" dirty="0" err="1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as.factor</a:t>
          </a:r>
          <a:r>
            <a:rPr lang="en-IN" sz="22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(</a:t>
          </a:r>
          <a:r>
            <a:rPr lang="en-IN" sz="2200" b="0" cap="none" spc="0" dirty="0" err="1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ifelse</a:t>
          </a:r>
          <a:r>
            <a:rPr lang="en-IN" sz="22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(</a:t>
          </a:r>
          <a:r>
            <a:rPr lang="en-IN" sz="2200" b="0" cap="none" spc="0" dirty="0" err="1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testing$probs</a:t>
          </a:r>
          <a:r>
            <a:rPr lang="en-IN" sz="22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&gt;0.70,1,0))</a:t>
          </a:r>
          <a:endParaRPr lang="en-IN" sz="2200" b="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5663BD3-E410-45EB-B724-40EE0F8F0578}" type="parTrans" cxnId="{9FE84F21-2B07-4374-AD80-C1208B3E6406}">
      <dgm:prSet/>
      <dgm:spPr/>
      <dgm:t>
        <a:bodyPr/>
        <a:lstStyle/>
        <a:p>
          <a:endParaRPr lang="en-IN"/>
        </a:p>
      </dgm:t>
    </dgm:pt>
    <dgm:pt modelId="{3303E96F-4968-4556-8EDC-C9A2F3B2F98B}" type="sibTrans" cxnId="{9FE84F21-2B07-4374-AD80-C1208B3E6406}">
      <dgm:prSet/>
      <dgm:spPr/>
      <dgm:t>
        <a:bodyPr/>
        <a:lstStyle/>
        <a:p>
          <a:endParaRPr lang="en-IN"/>
        </a:p>
      </dgm:t>
    </dgm:pt>
    <dgm:pt modelId="{E4E63C51-8380-4DAC-B821-5ED289CEAE08}">
      <dgm:prSet phldrT="[Text]" custT="1"/>
      <dgm:spPr/>
      <dgm:t>
        <a:bodyPr/>
        <a:lstStyle/>
        <a:p>
          <a:r>
            <a:rPr lang="en-US" sz="2000" dirty="0" err="1" smtClean="0"/>
            <a:t>Predicton</a:t>
          </a:r>
          <a:r>
            <a:rPr lang="en-US" sz="2000" dirty="0" smtClean="0"/>
            <a:t> Method on testing data set </a:t>
          </a:r>
          <a:r>
            <a:rPr lang="en-IN" sz="2800" b="0" cap="none" spc="0" dirty="0" err="1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testing$log_Predicted</a:t>
          </a:r>
          <a:r>
            <a:rPr lang="en-IN" sz="28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&lt;-  predict(</a:t>
          </a:r>
          <a:r>
            <a:rPr lang="en-IN" sz="2800" b="0" cap="none" spc="0" dirty="0" err="1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model,testing</a:t>
          </a:r>
          <a:r>
            <a:rPr lang="en-IN" sz="28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)</a:t>
          </a:r>
          <a:endParaRPr lang="en-IN" sz="4000" b="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4AB2BFC4-3B13-4CD4-AA94-5F81BF1B1E3D}" type="sibTrans" cxnId="{331CEA77-CA1D-4A45-80F4-F5EF1945C4B9}">
      <dgm:prSet/>
      <dgm:spPr/>
      <dgm:t>
        <a:bodyPr/>
        <a:lstStyle/>
        <a:p>
          <a:endParaRPr lang="en-IN"/>
        </a:p>
      </dgm:t>
    </dgm:pt>
    <dgm:pt modelId="{BF5CF32A-AED1-40FB-A6E1-19EFEC4D9E8B}" type="parTrans" cxnId="{331CEA77-CA1D-4A45-80F4-F5EF1945C4B9}">
      <dgm:prSet/>
      <dgm:spPr/>
      <dgm:t>
        <a:bodyPr/>
        <a:lstStyle/>
        <a:p>
          <a:endParaRPr lang="en-IN"/>
        </a:p>
      </dgm:t>
    </dgm:pt>
    <dgm:pt modelId="{91B56F1E-F97C-43C7-BA5E-CB6B1A1ABED7}" type="pres">
      <dgm:prSet presAssocID="{6537E4D2-8408-48B1-99F1-9B28CA1808CB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38DE24BB-E010-4C7D-8499-9D9A0491C935}" type="pres">
      <dgm:prSet presAssocID="{009D04DD-2381-400E-9223-17D0A5B0ADFE}" presName="composite" presStyleCnt="0"/>
      <dgm:spPr/>
    </dgm:pt>
    <dgm:pt modelId="{1DF9C540-0C9C-418D-9364-F710F047550C}" type="pres">
      <dgm:prSet presAssocID="{009D04DD-2381-400E-9223-17D0A5B0ADFE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390BB2A-957B-446D-8895-7879FB738FE3}" type="pres">
      <dgm:prSet presAssocID="{009D04DD-2381-400E-9223-17D0A5B0ADFE}" presName="descendantText" presStyleLbl="alignAcc1" presStyleIdx="0" presStyleCnt="4" custLinFactNeighborX="0" custLinFactNeighborY="-1849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FD505D1-52BC-4819-9F25-5C8F8B8F45BC}" type="pres">
      <dgm:prSet presAssocID="{63B3624C-69BE-4F8D-AA8B-0911ABB418F1}" presName="sp" presStyleCnt="0"/>
      <dgm:spPr/>
    </dgm:pt>
    <dgm:pt modelId="{8CB6D4E5-70BF-4785-B553-88DCD22953FC}" type="pres">
      <dgm:prSet presAssocID="{AE1599D7-9518-40B8-A9B4-A8F78DDA6FEE}" presName="composite" presStyleCnt="0"/>
      <dgm:spPr/>
    </dgm:pt>
    <dgm:pt modelId="{5AF8173D-210B-49F4-8C75-4EAD9B7BD592}" type="pres">
      <dgm:prSet presAssocID="{AE1599D7-9518-40B8-A9B4-A8F78DDA6FEE}" presName="parentText" presStyleLbl="alignNode1" presStyleIdx="1" presStyleCnt="4" custLinFactNeighborX="0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CD5B80F-A44F-489A-B01C-EC730C89B5B9}" type="pres">
      <dgm:prSet presAssocID="{AE1599D7-9518-40B8-A9B4-A8F78DDA6FEE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3703018-4E62-43D0-A94A-80DEB8308B88}" type="pres">
      <dgm:prSet presAssocID="{5776D985-6B4B-4976-90A6-4CF077470169}" presName="sp" presStyleCnt="0"/>
      <dgm:spPr/>
    </dgm:pt>
    <dgm:pt modelId="{C0EE5D57-8ECE-4E0E-9F00-6F55E656114D}" type="pres">
      <dgm:prSet presAssocID="{212B8CB9-5860-4175-96ED-2C2A972078CE}" presName="composite" presStyleCnt="0"/>
      <dgm:spPr/>
    </dgm:pt>
    <dgm:pt modelId="{3E40D496-7338-4240-A3A1-E10753AC3CC9}" type="pres">
      <dgm:prSet presAssocID="{212B8CB9-5860-4175-96ED-2C2A972078CE}" presName="parentText" presStyleLbl="alignNode1" presStyleIdx="2" presStyleCnt="4" custScaleY="106177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7D05093-C578-4759-BEAF-B3DB4D5B34DF}" type="pres">
      <dgm:prSet presAssocID="{212B8CB9-5860-4175-96ED-2C2A972078CE}" presName="descendantText" presStyleLbl="alignAcc1" presStyleIdx="2" presStyleCnt="4" custScaleY="10771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25FAC95-6969-4D7E-AE3E-4A265E7E4310}" type="pres">
      <dgm:prSet presAssocID="{B436AE8E-000C-41F1-BFA4-F881856269E7}" presName="sp" presStyleCnt="0"/>
      <dgm:spPr/>
    </dgm:pt>
    <dgm:pt modelId="{19CCEEFA-202A-4DC9-B8A0-F4B5BC65EAE0}" type="pres">
      <dgm:prSet presAssocID="{901E248C-934A-4391-A42F-2FF2FF794F45}" presName="composite" presStyleCnt="0"/>
      <dgm:spPr/>
    </dgm:pt>
    <dgm:pt modelId="{2902F8FF-7DD6-4240-AD29-FBE34010C8BA}" type="pres">
      <dgm:prSet presAssocID="{901E248C-934A-4391-A42F-2FF2FF794F45}" presName="parentText" presStyleLbl="alignNode1" presStyleIdx="3" presStyleCnt="4" custScaleY="140570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445DA2D-DD8B-40B0-AA51-6CEEEDAB0D16}" type="pres">
      <dgm:prSet presAssocID="{901E248C-934A-4391-A42F-2FF2FF794F45}" presName="descendantText" presStyleLbl="alignAcc1" presStyleIdx="3" presStyleCnt="4" custScaleY="163818" custLinFactNeighborX="177" custLinFactNeighborY="92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331CEA77-CA1D-4A45-80F4-F5EF1945C4B9}" srcId="{212B8CB9-5860-4175-96ED-2C2A972078CE}" destId="{E4E63C51-8380-4DAC-B821-5ED289CEAE08}" srcOrd="0" destOrd="0" parTransId="{BF5CF32A-AED1-40FB-A6E1-19EFEC4D9E8B}" sibTransId="{4AB2BFC4-3B13-4CD4-AA94-5F81BF1B1E3D}"/>
    <dgm:cxn modelId="{9FE84F21-2B07-4374-AD80-C1208B3E6406}" srcId="{901E248C-934A-4391-A42F-2FF2FF794F45}" destId="{5D09D1D5-A7DF-4C9E-8DCF-B36AFFBA166E}" srcOrd="0" destOrd="0" parTransId="{B5663BD3-E410-45EB-B724-40EE0F8F0578}" sibTransId="{3303E96F-4968-4556-8EDC-C9A2F3B2F98B}"/>
    <dgm:cxn modelId="{D82601FC-63DA-4D4C-83E8-73CEAE55B421}" type="presOf" srcId="{009D04DD-2381-400E-9223-17D0A5B0ADFE}" destId="{1DF9C540-0C9C-418D-9364-F710F047550C}" srcOrd="0" destOrd="0" presId="urn:microsoft.com/office/officeart/2005/8/layout/chevron2"/>
    <dgm:cxn modelId="{CB2CCFC4-BD75-4FC6-8589-4E254501B012}" type="presOf" srcId="{705DDF9B-6805-4BFE-99BC-D163CC24B32B}" destId="{3CD5B80F-A44F-489A-B01C-EC730C89B5B9}" srcOrd="0" destOrd="0" presId="urn:microsoft.com/office/officeart/2005/8/layout/chevron2"/>
    <dgm:cxn modelId="{F8CAF9B6-FFA7-4B9C-8F23-2C6BC70D1503}" srcId="{009D04DD-2381-400E-9223-17D0A5B0ADFE}" destId="{60B516CC-38A0-4098-A21F-A96CDC869D38}" srcOrd="0" destOrd="0" parTransId="{3E9BE6D3-49F3-489C-9572-BE5DC12056B2}" sibTransId="{4130F31C-1CA2-41E7-9D78-9E74D14214F9}"/>
    <dgm:cxn modelId="{D6E1EDB5-AB34-4559-B354-3C2188FD8846}" srcId="{6537E4D2-8408-48B1-99F1-9B28CA1808CB}" destId="{AE1599D7-9518-40B8-A9B4-A8F78DDA6FEE}" srcOrd="1" destOrd="0" parTransId="{542348F0-DDEC-4FEC-92E6-EB291F24BB4D}" sibTransId="{5776D985-6B4B-4976-90A6-4CF077470169}"/>
    <dgm:cxn modelId="{FF8D4453-AB13-4608-A6E2-0A4D831CF888}" srcId="{AE1599D7-9518-40B8-A9B4-A8F78DDA6FEE}" destId="{705DDF9B-6805-4BFE-99BC-D163CC24B32B}" srcOrd="0" destOrd="0" parTransId="{579D6A2F-E046-47F9-9B8C-A9872EDDCA99}" sibTransId="{5266E139-0229-4CDC-9B63-BEBB01367B5B}"/>
    <dgm:cxn modelId="{B9E39DD9-0F7E-437E-9F20-78BAE5E6FB3C}" type="presOf" srcId="{5D09D1D5-A7DF-4C9E-8DCF-B36AFFBA166E}" destId="{8445DA2D-DD8B-40B0-AA51-6CEEEDAB0D16}" srcOrd="0" destOrd="0" presId="urn:microsoft.com/office/officeart/2005/8/layout/chevron2"/>
    <dgm:cxn modelId="{89BED432-7F6D-4B22-96AF-945F1D1F7B2E}" type="presOf" srcId="{6537E4D2-8408-48B1-99F1-9B28CA1808CB}" destId="{91B56F1E-F97C-43C7-BA5E-CB6B1A1ABED7}" srcOrd="0" destOrd="0" presId="urn:microsoft.com/office/officeart/2005/8/layout/chevron2"/>
    <dgm:cxn modelId="{3B863D51-DA16-41D2-B379-76CF2E5A9379}" type="presOf" srcId="{901E248C-934A-4391-A42F-2FF2FF794F45}" destId="{2902F8FF-7DD6-4240-AD29-FBE34010C8BA}" srcOrd="0" destOrd="0" presId="urn:microsoft.com/office/officeart/2005/8/layout/chevron2"/>
    <dgm:cxn modelId="{3C309DF0-93EE-4639-A908-0ADF76AC0D57}" type="presOf" srcId="{E4E63C51-8380-4DAC-B821-5ED289CEAE08}" destId="{77D05093-C578-4759-BEAF-B3DB4D5B34DF}" srcOrd="0" destOrd="0" presId="urn:microsoft.com/office/officeart/2005/8/layout/chevron2"/>
    <dgm:cxn modelId="{3CDF405B-4CF4-4B4F-926D-98D82B77C0B6}" type="presOf" srcId="{212B8CB9-5860-4175-96ED-2C2A972078CE}" destId="{3E40D496-7338-4240-A3A1-E10753AC3CC9}" srcOrd="0" destOrd="0" presId="urn:microsoft.com/office/officeart/2005/8/layout/chevron2"/>
    <dgm:cxn modelId="{E30E66C0-A951-4641-9DD5-C27486F8BBFC}" srcId="{6537E4D2-8408-48B1-99F1-9B28CA1808CB}" destId="{212B8CB9-5860-4175-96ED-2C2A972078CE}" srcOrd="2" destOrd="0" parTransId="{4A2B2CFC-7F61-491A-8B80-A49F81DC997F}" sibTransId="{B436AE8E-000C-41F1-BFA4-F881856269E7}"/>
    <dgm:cxn modelId="{8A915E3B-2D7C-4033-8191-EB72BA73AC16}" srcId="{6537E4D2-8408-48B1-99F1-9B28CA1808CB}" destId="{009D04DD-2381-400E-9223-17D0A5B0ADFE}" srcOrd="0" destOrd="0" parTransId="{C50BA5F5-C97E-4EE5-AF11-188214B39BD7}" sibTransId="{63B3624C-69BE-4F8D-AA8B-0911ABB418F1}"/>
    <dgm:cxn modelId="{20B73A6B-1530-4325-8496-A3A9C4C5A852}" type="presOf" srcId="{60B516CC-38A0-4098-A21F-A96CDC869D38}" destId="{3390BB2A-957B-446D-8895-7879FB738FE3}" srcOrd="0" destOrd="0" presId="urn:microsoft.com/office/officeart/2005/8/layout/chevron2"/>
    <dgm:cxn modelId="{14477412-674C-44F0-A58B-BBAC0B987E30}" type="presOf" srcId="{AE1599D7-9518-40B8-A9B4-A8F78DDA6FEE}" destId="{5AF8173D-210B-49F4-8C75-4EAD9B7BD592}" srcOrd="0" destOrd="0" presId="urn:microsoft.com/office/officeart/2005/8/layout/chevron2"/>
    <dgm:cxn modelId="{1340304C-D4F9-4775-8968-1BEBF4055934}" srcId="{6537E4D2-8408-48B1-99F1-9B28CA1808CB}" destId="{901E248C-934A-4391-A42F-2FF2FF794F45}" srcOrd="3" destOrd="0" parTransId="{DE019362-54C9-4302-8B6D-0F57C87BEB95}" sibTransId="{D818A2CB-FB3A-4E32-AB65-ED8ACE0B5009}"/>
    <dgm:cxn modelId="{FB215E52-DA45-4E92-B918-9ED32573FB85}" type="presParOf" srcId="{91B56F1E-F97C-43C7-BA5E-CB6B1A1ABED7}" destId="{38DE24BB-E010-4C7D-8499-9D9A0491C935}" srcOrd="0" destOrd="0" presId="urn:microsoft.com/office/officeart/2005/8/layout/chevron2"/>
    <dgm:cxn modelId="{8C5D48D1-36F9-4608-8051-1E27F06E2FC5}" type="presParOf" srcId="{38DE24BB-E010-4C7D-8499-9D9A0491C935}" destId="{1DF9C540-0C9C-418D-9364-F710F047550C}" srcOrd="0" destOrd="0" presId="urn:microsoft.com/office/officeart/2005/8/layout/chevron2"/>
    <dgm:cxn modelId="{B4933974-2682-4E45-AAA7-C4C28E5C8076}" type="presParOf" srcId="{38DE24BB-E010-4C7D-8499-9D9A0491C935}" destId="{3390BB2A-957B-446D-8895-7879FB738FE3}" srcOrd="1" destOrd="0" presId="urn:microsoft.com/office/officeart/2005/8/layout/chevron2"/>
    <dgm:cxn modelId="{5C9B9F02-A59D-4884-9E3C-49637B219C74}" type="presParOf" srcId="{91B56F1E-F97C-43C7-BA5E-CB6B1A1ABED7}" destId="{DFD505D1-52BC-4819-9F25-5C8F8B8F45BC}" srcOrd="1" destOrd="0" presId="urn:microsoft.com/office/officeart/2005/8/layout/chevron2"/>
    <dgm:cxn modelId="{6EE5E00B-FB7E-423D-A8DA-CD53787CA69A}" type="presParOf" srcId="{91B56F1E-F97C-43C7-BA5E-CB6B1A1ABED7}" destId="{8CB6D4E5-70BF-4785-B553-88DCD22953FC}" srcOrd="2" destOrd="0" presId="urn:microsoft.com/office/officeart/2005/8/layout/chevron2"/>
    <dgm:cxn modelId="{1D86622D-CFB6-4424-9257-FE0FD7BF2D7A}" type="presParOf" srcId="{8CB6D4E5-70BF-4785-B553-88DCD22953FC}" destId="{5AF8173D-210B-49F4-8C75-4EAD9B7BD592}" srcOrd="0" destOrd="0" presId="urn:microsoft.com/office/officeart/2005/8/layout/chevron2"/>
    <dgm:cxn modelId="{A0FA4547-41C9-49E2-98B8-73E8E5551EA5}" type="presParOf" srcId="{8CB6D4E5-70BF-4785-B553-88DCD22953FC}" destId="{3CD5B80F-A44F-489A-B01C-EC730C89B5B9}" srcOrd="1" destOrd="0" presId="urn:microsoft.com/office/officeart/2005/8/layout/chevron2"/>
    <dgm:cxn modelId="{C09DB172-E802-4A58-B6FA-31173B865C03}" type="presParOf" srcId="{91B56F1E-F97C-43C7-BA5E-CB6B1A1ABED7}" destId="{53703018-4E62-43D0-A94A-80DEB8308B88}" srcOrd="3" destOrd="0" presId="urn:microsoft.com/office/officeart/2005/8/layout/chevron2"/>
    <dgm:cxn modelId="{CB899A3D-F70C-4863-AD84-416F0A175575}" type="presParOf" srcId="{91B56F1E-F97C-43C7-BA5E-CB6B1A1ABED7}" destId="{C0EE5D57-8ECE-4E0E-9F00-6F55E656114D}" srcOrd="4" destOrd="0" presId="urn:microsoft.com/office/officeart/2005/8/layout/chevron2"/>
    <dgm:cxn modelId="{0A41BF00-D912-413D-AE8D-56E5CE8E91D7}" type="presParOf" srcId="{C0EE5D57-8ECE-4E0E-9F00-6F55E656114D}" destId="{3E40D496-7338-4240-A3A1-E10753AC3CC9}" srcOrd="0" destOrd="0" presId="urn:microsoft.com/office/officeart/2005/8/layout/chevron2"/>
    <dgm:cxn modelId="{4D4C30CD-1D44-4A0D-AEF0-395CE13F94D1}" type="presParOf" srcId="{C0EE5D57-8ECE-4E0E-9F00-6F55E656114D}" destId="{77D05093-C578-4759-BEAF-B3DB4D5B34DF}" srcOrd="1" destOrd="0" presId="urn:microsoft.com/office/officeart/2005/8/layout/chevron2"/>
    <dgm:cxn modelId="{7D6DAEE4-FFE1-46EF-AE41-0F57136F9928}" type="presParOf" srcId="{91B56F1E-F97C-43C7-BA5E-CB6B1A1ABED7}" destId="{925FAC95-6969-4D7E-AE3E-4A265E7E4310}" srcOrd="5" destOrd="0" presId="urn:microsoft.com/office/officeart/2005/8/layout/chevron2"/>
    <dgm:cxn modelId="{D573FDD8-5AA5-4472-AFC9-77B624C1AFCE}" type="presParOf" srcId="{91B56F1E-F97C-43C7-BA5E-CB6B1A1ABED7}" destId="{19CCEEFA-202A-4DC9-B8A0-F4B5BC65EAE0}" srcOrd="6" destOrd="0" presId="urn:microsoft.com/office/officeart/2005/8/layout/chevron2"/>
    <dgm:cxn modelId="{D641FE7C-DF52-4D9B-B9F3-6C934C010CA8}" type="presParOf" srcId="{19CCEEFA-202A-4DC9-B8A0-F4B5BC65EAE0}" destId="{2902F8FF-7DD6-4240-AD29-FBE34010C8BA}" srcOrd="0" destOrd="0" presId="urn:microsoft.com/office/officeart/2005/8/layout/chevron2"/>
    <dgm:cxn modelId="{88A615A8-F5CA-4B87-8C99-0C56BF5E6C2C}" type="presParOf" srcId="{19CCEEFA-202A-4DC9-B8A0-F4B5BC65EAE0}" destId="{8445DA2D-DD8B-40B0-AA51-6CEEEDAB0D1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537E4D2-8408-48B1-99F1-9B28CA1808CB}" type="doc">
      <dgm:prSet loTypeId="urn:microsoft.com/office/officeart/2005/8/layout/chevron2" loCatId="process" qsTypeId="urn:microsoft.com/office/officeart/2005/8/quickstyle/3d2" qsCatId="3D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009D04DD-2381-400E-9223-17D0A5B0ADFE}">
      <dgm:prSet phldrT="[Text]" custT="1"/>
      <dgm:spPr/>
      <dgm:t>
        <a:bodyPr/>
        <a:lstStyle/>
        <a:p>
          <a:endParaRPr lang="en-IN" sz="1300" b="1" cap="none" spc="0" dirty="0" smtClean="0">
            <a:ln w="6600">
              <a:prstDash val="solid"/>
            </a:ln>
            <a:effectLst>
              <a:outerShdw dist="38100" dir="2700000" algn="tl" rotWithShape="0">
                <a:schemeClr val="accent2"/>
              </a:outerShdw>
            </a:effectLst>
          </a:endParaRPr>
        </a:p>
        <a:p>
          <a:r>
            <a:rPr lang="en-IN" sz="3200" b="1" cap="none" spc="0" dirty="0" smtClean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17</a:t>
          </a:r>
          <a:endParaRPr lang="en-IN" sz="3200" dirty="0"/>
        </a:p>
      </dgm:t>
    </dgm:pt>
    <dgm:pt modelId="{C50BA5F5-C97E-4EE5-AF11-188214B39BD7}" type="parTrans" cxnId="{8A915E3B-2D7C-4033-8191-EB72BA73AC16}">
      <dgm:prSet/>
      <dgm:spPr/>
      <dgm:t>
        <a:bodyPr/>
        <a:lstStyle/>
        <a:p>
          <a:endParaRPr lang="en-IN"/>
        </a:p>
      </dgm:t>
    </dgm:pt>
    <dgm:pt modelId="{63B3624C-69BE-4F8D-AA8B-0911ABB418F1}" type="sibTrans" cxnId="{8A915E3B-2D7C-4033-8191-EB72BA73AC16}">
      <dgm:prSet/>
      <dgm:spPr/>
      <dgm:t>
        <a:bodyPr/>
        <a:lstStyle/>
        <a:p>
          <a:endParaRPr lang="en-IN"/>
        </a:p>
      </dgm:t>
    </dgm:pt>
    <dgm:pt modelId="{60B516CC-38A0-4098-A21F-A96CDC869D38}">
      <dgm:prSet phldrT="[Text]" custT="1"/>
      <dgm:spPr/>
      <dgm:t>
        <a:bodyPr/>
        <a:lstStyle/>
        <a:p>
          <a:r>
            <a:rPr lang="en-US" sz="2000" dirty="0" smtClean="0"/>
            <a:t>confusion matrix describe the performance model on a set of test data ; </a:t>
          </a:r>
          <a:r>
            <a:rPr lang="en-IN" sz="20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library(caret) </a:t>
          </a:r>
          <a:r>
            <a:rPr lang="en-IN" sz="2000" b="0" cap="none" spc="0" dirty="0" err="1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confusionMatrix</a:t>
          </a:r>
          <a:r>
            <a:rPr lang="en-IN" sz="20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(</a:t>
          </a:r>
          <a:r>
            <a:rPr lang="en-IN" sz="2000" b="0" cap="none" spc="0" dirty="0" err="1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testing$Purchased</a:t>
          </a:r>
          <a:r>
            <a:rPr lang="en-IN" sz="20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, </a:t>
          </a:r>
          <a:r>
            <a:rPr lang="en-IN" sz="2000" b="0" cap="none" spc="0" dirty="0" err="1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testing$Predict</a:t>
          </a:r>
          <a:r>
            <a:rPr lang="en-IN" sz="20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, positive = "1")</a:t>
          </a:r>
          <a:endParaRPr lang="en-IN" sz="2000" b="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3E9BE6D3-49F3-489C-9572-BE5DC12056B2}" type="parTrans" cxnId="{F8CAF9B6-FFA7-4B9C-8F23-2C6BC70D1503}">
      <dgm:prSet/>
      <dgm:spPr/>
      <dgm:t>
        <a:bodyPr/>
        <a:lstStyle/>
        <a:p>
          <a:endParaRPr lang="en-IN"/>
        </a:p>
      </dgm:t>
    </dgm:pt>
    <dgm:pt modelId="{4130F31C-1CA2-41E7-9D78-9E74D14214F9}" type="sibTrans" cxnId="{F8CAF9B6-FFA7-4B9C-8F23-2C6BC70D1503}">
      <dgm:prSet/>
      <dgm:spPr/>
      <dgm:t>
        <a:bodyPr/>
        <a:lstStyle/>
        <a:p>
          <a:endParaRPr lang="en-IN"/>
        </a:p>
      </dgm:t>
    </dgm:pt>
    <dgm:pt modelId="{AE1599D7-9518-40B8-A9B4-A8F78DDA6FEE}">
      <dgm:prSet phldrT="[Text]" custT="1"/>
      <dgm:spPr/>
      <dgm:t>
        <a:bodyPr/>
        <a:lstStyle/>
        <a:p>
          <a:r>
            <a:rPr lang="en-IN" sz="3200" b="1" cap="none" spc="0" dirty="0" smtClean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18</a:t>
          </a:r>
          <a:endParaRPr lang="en-IN" sz="3200" dirty="0"/>
        </a:p>
      </dgm:t>
    </dgm:pt>
    <dgm:pt modelId="{542348F0-DDEC-4FEC-92E6-EB291F24BB4D}" type="parTrans" cxnId="{D6E1EDB5-AB34-4559-B354-3C2188FD8846}">
      <dgm:prSet/>
      <dgm:spPr/>
      <dgm:t>
        <a:bodyPr/>
        <a:lstStyle/>
        <a:p>
          <a:endParaRPr lang="en-IN"/>
        </a:p>
      </dgm:t>
    </dgm:pt>
    <dgm:pt modelId="{5776D985-6B4B-4976-90A6-4CF077470169}" type="sibTrans" cxnId="{D6E1EDB5-AB34-4559-B354-3C2188FD8846}">
      <dgm:prSet/>
      <dgm:spPr/>
      <dgm:t>
        <a:bodyPr/>
        <a:lstStyle/>
        <a:p>
          <a:endParaRPr lang="en-IN"/>
        </a:p>
      </dgm:t>
    </dgm:pt>
    <dgm:pt modelId="{705DDF9B-6805-4BFE-99BC-D163CC24B32B}">
      <dgm:prSet phldrT="[Text]" custT="1"/>
      <dgm:spPr/>
      <dgm:t>
        <a:bodyPr/>
        <a:lstStyle/>
        <a:p>
          <a:r>
            <a:rPr lang="en-US" sz="2000" dirty="0" smtClean="0"/>
            <a:t>ROC Curve can help in deciding the best threshold value  use library                             </a:t>
          </a:r>
          <a:r>
            <a:rPr lang="en-IN" sz="20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library(ROCR) ; library(ggplot2)</a:t>
          </a:r>
          <a:endParaRPr lang="en-IN" sz="2400" b="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579D6A2F-E046-47F9-9B8C-A9872EDDCA99}" type="parTrans" cxnId="{FF8D4453-AB13-4608-A6E2-0A4D831CF888}">
      <dgm:prSet/>
      <dgm:spPr/>
      <dgm:t>
        <a:bodyPr/>
        <a:lstStyle/>
        <a:p>
          <a:endParaRPr lang="en-IN"/>
        </a:p>
      </dgm:t>
    </dgm:pt>
    <dgm:pt modelId="{5266E139-0229-4CDC-9B63-BEBB01367B5B}" type="sibTrans" cxnId="{FF8D4453-AB13-4608-A6E2-0A4D831CF888}">
      <dgm:prSet/>
      <dgm:spPr/>
      <dgm:t>
        <a:bodyPr/>
        <a:lstStyle/>
        <a:p>
          <a:endParaRPr lang="en-IN"/>
        </a:p>
      </dgm:t>
    </dgm:pt>
    <dgm:pt modelId="{212B8CB9-5860-4175-96ED-2C2A972078CE}">
      <dgm:prSet phldrT="[Text]" custT="1"/>
      <dgm:spPr/>
      <dgm:t>
        <a:bodyPr/>
        <a:lstStyle/>
        <a:p>
          <a:r>
            <a:rPr lang="en-IN" sz="3200" b="1" cap="none" spc="0" dirty="0" smtClean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19</a:t>
          </a:r>
          <a:endParaRPr lang="en-IN" sz="3200" dirty="0"/>
        </a:p>
      </dgm:t>
    </dgm:pt>
    <dgm:pt modelId="{4A2B2CFC-7F61-491A-8B80-A49F81DC997F}" type="parTrans" cxnId="{E30E66C0-A951-4641-9DD5-C27486F8BBFC}">
      <dgm:prSet/>
      <dgm:spPr/>
      <dgm:t>
        <a:bodyPr/>
        <a:lstStyle/>
        <a:p>
          <a:endParaRPr lang="en-IN"/>
        </a:p>
      </dgm:t>
    </dgm:pt>
    <dgm:pt modelId="{B436AE8E-000C-41F1-BFA4-F881856269E7}" type="sibTrans" cxnId="{E30E66C0-A951-4641-9DD5-C27486F8BBFC}">
      <dgm:prSet/>
      <dgm:spPr/>
      <dgm:t>
        <a:bodyPr/>
        <a:lstStyle/>
        <a:p>
          <a:endParaRPr lang="en-IN"/>
        </a:p>
      </dgm:t>
    </dgm:pt>
    <dgm:pt modelId="{901E248C-934A-4391-A42F-2FF2FF794F45}">
      <dgm:prSet custT="1"/>
      <dgm:spPr/>
      <dgm:t>
        <a:bodyPr/>
        <a:lstStyle/>
        <a:p>
          <a:r>
            <a:rPr lang="en-IN" sz="3200" b="1" cap="none" spc="0" dirty="0" smtClean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20</a:t>
          </a:r>
          <a:endParaRPr lang="en-IN" sz="4800" b="1" cap="none" spc="0" dirty="0">
            <a:ln w="6600">
              <a:prstDash val="solid"/>
            </a:ln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DE019362-54C9-4302-8B6D-0F57C87BEB95}" type="parTrans" cxnId="{1340304C-D4F9-4775-8968-1BEBF4055934}">
      <dgm:prSet/>
      <dgm:spPr/>
      <dgm:t>
        <a:bodyPr/>
        <a:lstStyle/>
        <a:p>
          <a:endParaRPr lang="en-IN"/>
        </a:p>
      </dgm:t>
    </dgm:pt>
    <dgm:pt modelId="{D818A2CB-FB3A-4E32-AB65-ED8ACE0B5009}" type="sibTrans" cxnId="{1340304C-D4F9-4775-8968-1BEBF4055934}">
      <dgm:prSet/>
      <dgm:spPr/>
      <dgm:t>
        <a:bodyPr/>
        <a:lstStyle/>
        <a:p>
          <a:endParaRPr lang="en-IN"/>
        </a:p>
      </dgm:t>
    </dgm:pt>
    <dgm:pt modelId="{5D09D1D5-A7DF-4C9E-8DCF-B36AFFBA166E}">
      <dgm:prSet custT="1"/>
      <dgm:spPr/>
      <dgm:t>
        <a:bodyPr/>
        <a:lstStyle/>
        <a:p>
          <a:r>
            <a:rPr lang="en-US" sz="2000" dirty="0" err="1" smtClean="0"/>
            <a:t>Predicton</a:t>
          </a:r>
          <a:r>
            <a:rPr lang="en-US" sz="2000" dirty="0" smtClean="0"/>
            <a:t> Method on testing data set                                                     </a:t>
          </a:r>
          <a:r>
            <a:rPr lang="en-IN" sz="2400" b="0" cap="none" spc="0" dirty="0" err="1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ROCRpred</a:t>
          </a:r>
          <a:r>
            <a:rPr lang="en-IN" sz="24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&lt;-prediction(</a:t>
          </a:r>
          <a:r>
            <a:rPr lang="en-IN" sz="2400" b="0" cap="none" spc="0" dirty="0" err="1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predictTrain</a:t>
          </a:r>
          <a:r>
            <a:rPr lang="en-IN" sz="24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, </a:t>
          </a:r>
          <a:r>
            <a:rPr lang="en-IN" sz="2400" b="0" cap="none" spc="0" dirty="0" err="1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testing$Purchased</a:t>
          </a:r>
          <a:r>
            <a:rPr lang="en-IN" sz="24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)</a:t>
          </a:r>
          <a:endParaRPr lang="en-IN" sz="2400" b="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5663BD3-E410-45EB-B724-40EE0F8F0578}" type="parTrans" cxnId="{9FE84F21-2B07-4374-AD80-C1208B3E6406}">
      <dgm:prSet/>
      <dgm:spPr/>
      <dgm:t>
        <a:bodyPr/>
        <a:lstStyle/>
        <a:p>
          <a:endParaRPr lang="en-IN"/>
        </a:p>
      </dgm:t>
    </dgm:pt>
    <dgm:pt modelId="{3303E96F-4968-4556-8EDC-C9A2F3B2F98B}" type="sibTrans" cxnId="{9FE84F21-2B07-4374-AD80-C1208B3E6406}">
      <dgm:prSet/>
      <dgm:spPr/>
      <dgm:t>
        <a:bodyPr/>
        <a:lstStyle/>
        <a:p>
          <a:endParaRPr lang="en-IN"/>
        </a:p>
      </dgm:t>
    </dgm:pt>
    <dgm:pt modelId="{E4E63C51-8380-4DAC-B821-5ED289CEAE08}">
      <dgm:prSet phldrT="[Text]" custT="1"/>
      <dgm:spPr/>
      <dgm:t>
        <a:bodyPr/>
        <a:lstStyle/>
        <a:p>
          <a:r>
            <a:rPr lang="en-US" sz="2400" dirty="0" smtClean="0"/>
            <a:t>Make predictions on test set </a:t>
          </a:r>
          <a:r>
            <a:rPr lang="en-IN" sz="2400" b="0" cap="none" spc="0" dirty="0" err="1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predictTrain</a:t>
          </a:r>
          <a:r>
            <a:rPr lang="en-IN" sz="24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&lt;- predict(</a:t>
          </a:r>
          <a:r>
            <a:rPr lang="en-IN" sz="2400" b="0" cap="none" spc="0" dirty="0" err="1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model,testing</a:t>
          </a:r>
          <a:r>
            <a:rPr lang="en-IN" sz="24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 ,type="response")</a:t>
          </a:r>
          <a:endParaRPr lang="en-IN" sz="3200" b="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4AB2BFC4-3B13-4CD4-AA94-5F81BF1B1E3D}" type="sibTrans" cxnId="{331CEA77-CA1D-4A45-80F4-F5EF1945C4B9}">
      <dgm:prSet/>
      <dgm:spPr/>
      <dgm:t>
        <a:bodyPr/>
        <a:lstStyle/>
        <a:p>
          <a:endParaRPr lang="en-IN"/>
        </a:p>
      </dgm:t>
    </dgm:pt>
    <dgm:pt modelId="{BF5CF32A-AED1-40FB-A6E1-19EFEC4D9E8B}" type="parTrans" cxnId="{331CEA77-CA1D-4A45-80F4-F5EF1945C4B9}">
      <dgm:prSet/>
      <dgm:spPr/>
      <dgm:t>
        <a:bodyPr/>
        <a:lstStyle/>
        <a:p>
          <a:endParaRPr lang="en-IN"/>
        </a:p>
      </dgm:t>
    </dgm:pt>
    <dgm:pt modelId="{91B56F1E-F97C-43C7-BA5E-CB6B1A1ABED7}" type="pres">
      <dgm:prSet presAssocID="{6537E4D2-8408-48B1-99F1-9B28CA1808CB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38DE24BB-E010-4C7D-8499-9D9A0491C935}" type="pres">
      <dgm:prSet presAssocID="{009D04DD-2381-400E-9223-17D0A5B0ADFE}" presName="composite" presStyleCnt="0"/>
      <dgm:spPr/>
    </dgm:pt>
    <dgm:pt modelId="{1DF9C540-0C9C-418D-9364-F710F047550C}" type="pres">
      <dgm:prSet presAssocID="{009D04DD-2381-400E-9223-17D0A5B0ADFE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390BB2A-957B-446D-8895-7879FB738FE3}" type="pres">
      <dgm:prSet presAssocID="{009D04DD-2381-400E-9223-17D0A5B0ADFE}" presName="descendantText" presStyleLbl="alignAcc1" presStyleIdx="0" presStyleCnt="4" custLinFactNeighborX="0" custLinFactNeighborY="-1849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FD505D1-52BC-4819-9F25-5C8F8B8F45BC}" type="pres">
      <dgm:prSet presAssocID="{63B3624C-69BE-4F8D-AA8B-0911ABB418F1}" presName="sp" presStyleCnt="0"/>
      <dgm:spPr/>
    </dgm:pt>
    <dgm:pt modelId="{8CB6D4E5-70BF-4785-B553-88DCD22953FC}" type="pres">
      <dgm:prSet presAssocID="{AE1599D7-9518-40B8-A9B4-A8F78DDA6FEE}" presName="composite" presStyleCnt="0"/>
      <dgm:spPr/>
    </dgm:pt>
    <dgm:pt modelId="{5AF8173D-210B-49F4-8C75-4EAD9B7BD592}" type="pres">
      <dgm:prSet presAssocID="{AE1599D7-9518-40B8-A9B4-A8F78DDA6FEE}" presName="parentText" presStyleLbl="alignNode1" presStyleIdx="1" presStyleCnt="4" custLinFactNeighborX="0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CD5B80F-A44F-489A-B01C-EC730C89B5B9}" type="pres">
      <dgm:prSet presAssocID="{AE1599D7-9518-40B8-A9B4-A8F78DDA6FEE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3703018-4E62-43D0-A94A-80DEB8308B88}" type="pres">
      <dgm:prSet presAssocID="{5776D985-6B4B-4976-90A6-4CF077470169}" presName="sp" presStyleCnt="0"/>
      <dgm:spPr/>
    </dgm:pt>
    <dgm:pt modelId="{C0EE5D57-8ECE-4E0E-9F00-6F55E656114D}" type="pres">
      <dgm:prSet presAssocID="{212B8CB9-5860-4175-96ED-2C2A972078CE}" presName="composite" presStyleCnt="0"/>
      <dgm:spPr/>
    </dgm:pt>
    <dgm:pt modelId="{3E40D496-7338-4240-A3A1-E10753AC3CC9}" type="pres">
      <dgm:prSet presAssocID="{212B8CB9-5860-4175-96ED-2C2A972078CE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7D05093-C578-4759-BEAF-B3DB4D5B34DF}" type="pres">
      <dgm:prSet presAssocID="{212B8CB9-5860-4175-96ED-2C2A972078CE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25FAC95-6969-4D7E-AE3E-4A265E7E4310}" type="pres">
      <dgm:prSet presAssocID="{B436AE8E-000C-41F1-BFA4-F881856269E7}" presName="sp" presStyleCnt="0"/>
      <dgm:spPr/>
    </dgm:pt>
    <dgm:pt modelId="{19CCEEFA-202A-4DC9-B8A0-F4B5BC65EAE0}" type="pres">
      <dgm:prSet presAssocID="{901E248C-934A-4391-A42F-2FF2FF794F45}" presName="composite" presStyleCnt="0"/>
      <dgm:spPr/>
    </dgm:pt>
    <dgm:pt modelId="{2902F8FF-7DD6-4240-AD29-FBE34010C8BA}" type="pres">
      <dgm:prSet presAssocID="{901E248C-934A-4391-A42F-2FF2FF794F45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445DA2D-DD8B-40B0-AA51-6CEEEDAB0D16}" type="pres">
      <dgm:prSet presAssocID="{901E248C-934A-4391-A42F-2FF2FF794F45}" presName="descendantText" presStyleLbl="alignAcc1" presStyleIdx="3" presStyleCnt="4" custLinFactNeighborX="0" custLinFactNeighborY="92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331CEA77-CA1D-4A45-80F4-F5EF1945C4B9}" srcId="{212B8CB9-5860-4175-96ED-2C2A972078CE}" destId="{E4E63C51-8380-4DAC-B821-5ED289CEAE08}" srcOrd="0" destOrd="0" parTransId="{BF5CF32A-AED1-40FB-A6E1-19EFEC4D9E8B}" sibTransId="{4AB2BFC4-3B13-4CD4-AA94-5F81BF1B1E3D}"/>
    <dgm:cxn modelId="{2D4EE7D1-F7A4-42CE-93C1-B11677F07DE9}" type="presOf" srcId="{901E248C-934A-4391-A42F-2FF2FF794F45}" destId="{2902F8FF-7DD6-4240-AD29-FBE34010C8BA}" srcOrd="0" destOrd="0" presId="urn:microsoft.com/office/officeart/2005/8/layout/chevron2"/>
    <dgm:cxn modelId="{9FE84F21-2B07-4374-AD80-C1208B3E6406}" srcId="{901E248C-934A-4391-A42F-2FF2FF794F45}" destId="{5D09D1D5-A7DF-4C9E-8DCF-B36AFFBA166E}" srcOrd="0" destOrd="0" parTransId="{B5663BD3-E410-45EB-B724-40EE0F8F0578}" sibTransId="{3303E96F-4968-4556-8EDC-C9A2F3B2F98B}"/>
    <dgm:cxn modelId="{F8CAF9B6-FFA7-4B9C-8F23-2C6BC70D1503}" srcId="{009D04DD-2381-400E-9223-17D0A5B0ADFE}" destId="{60B516CC-38A0-4098-A21F-A96CDC869D38}" srcOrd="0" destOrd="0" parTransId="{3E9BE6D3-49F3-489C-9572-BE5DC12056B2}" sibTransId="{4130F31C-1CA2-41E7-9D78-9E74D14214F9}"/>
    <dgm:cxn modelId="{D6E1EDB5-AB34-4559-B354-3C2188FD8846}" srcId="{6537E4D2-8408-48B1-99F1-9B28CA1808CB}" destId="{AE1599D7-9518-40B8-A9B4-A8F78DDA6FEE}" srcOrd="1" destOrd="0" parTransId="{542348F0-DDEC-4FEC-92E6-EB291F24BB4D}" sibTransId="{5776D985-6B4B-4976-90A6-4CF077470169}"/>
    <dgm:cxn modelId="{C6928320-07D9-4273-A030-CCC41BB9FCA0}" type="presOf" srcId="{E4E63C51-8380-4DAC-B821-5ED289CEAE08}" destId="{77D05093-C578-4759-BEAF-B3DB4D5B34DF}" srcOrd="0" destOrd="0" presId="urn:microsoft.com/office/officeart/2005/8/layout/chevron2"/>
    <dgm:cxn modelId="{FF8D4453-AB13-4608-A6E2-0A4D831CF888}" srcId="{AE1599D7-9518-40B8-A9B4-A8F78DDA6FEE}" destId="{705DDF9B-6805-4BFE-99BC-D163CC24B32B}" srcOrd="0" destOrd="0" parTransId="{579D6A2F-E046-47F9-9B8C-A9872EDDCA99}" sibTransId="{5266E139-0229-4CDC-9B63-BEBB01367B5B}"/>
    <dgm:cxn modelId="{E165924D-C5A5-40D0-A136-DCC00BD0C318}" type="presOf" srcId="{AE1599D7-9518-40B8-A9B4-A8F78DDA6FEE}" destId="{5AF8173D-210B-49F4-8C75-4EAD9B7BD592}" srcOrd="0" destOrd="0" presId="urn:microsoft.com/office/officeart/2005/8/layout/chevron2"/>
    <dgm:cxn modelId="{32E22D7E-C9F4-4F89-B0DB-6160F0DA9B43}" type="presOf" srcId="{705DDF9B-6805-4BFE-99BC-D163CC24B32B}" destId="{3CD5B80F-A44F-489A-B01C-EC730C89B5B9}" srcOrd="0" destOrd="0" presId="urn:microsoft.com/office/officeart/2005/8/layout/chevron2"/>
    <dgm:cxn modelId="{012F0CAA-C7F9-4B14-B7C6-8D6B0FD17E63}" type="presOf" srcId="{5D09D1D5-A7DF-4C9E-8DCF-B36AFFBA166E}" destId="{8445DA2D-DD8B-40B0-AA51-6CEEEDAB0D16}" srcOrd="0" destOrd="0" presId="urn:microsoft.com/office/officeart/2005/8/layout/chevron2"/>
    <dgm:cxn modelId="{83929BC5-A574-4A73-AB79-D0B1CD159DFB}" type="presOf" srcId="{009D04DD-2381-400E-9223-17D0A5B0ADFE}" destId="{1DF9C540-0C9C-418D-9364-F710F047550C}" srcOrd="0" destOrd="0" presId="urn:microsoft.com/office/officeart/2005/8/layout/chevron2"/>
    <dgm:cxn modelId="{E30E66C0-A951-4641-9DD5-C27486F8BBFC}" srcId="{6537E4D2-8408-48B1-99F1-9B28CA1808CB}" destId="{212B8CB9-5860-4175-96ED-2C2A972078CE}" srcOrd="2" destOrd="0" parTransId="{4A2B2CFC-7F61-491A-8B80-A49F81DC997F}" sibTransId="{B436AE8E-000C-41F1-BFA4-F881856269E7}"/>
    <dgm:cxn modelId="{8A915E3B-2D7C-4033-8191-EB72BA73AC16}" srcId="{6537E4D2-8408-48B1-99F1-9B28CA1808CB}" destId="{009D04DD-2381-400E-9223-17D0A5B0ADFE}" srcOrd="0" destOrd="0" parTransId="{C50BA5F5-C97E-4EE5-AF11-188214B39BD7}" sibTransId="{63B3624C-69BE-4F8D-AA8B-0911ABB418F1}"/>
    <dgm:cxn modelId="{62108B58-EE41-4E15-9C2F-B80764383988}" type="presOf" srcId="{6537E4D2-8408-48B1-99F1-9B28CA1808CB}" destId="{91B56F1E-F97C-43C7-BA5E-CB6B1A1ABED7}" srcOrd="0" destOrd="0" presId="urn:microsoft.com/office/officeart/2005/8/layout/chevron2"/>
    <dgm:cxn modelId="{D7E741BC-F3FE-408C-BE24-2425897DA311}" type="presOf" srcId="{212B8CB9-5860-4175-96ED-2C2A972078CE}" destId="{3E40D496-7338-4240-A3A1-E10753AC3CC9}" srcOrd="0" destOrd="0" presId="urn:microsoft.com/office/officeart/2005/8/layout/chevron2"/>
    <dgm:cxn modelId="{F2BC81BE-EAB9-4A62-8DB7-B4A43790D44D}" type="presOf" srcId="{60B516CC-38A0-4098-A21F-A96CDC869D38}" destId="{3390BB2A-957B-446D-8895-7879FB738FE3}" srcOrd="0" destOrd="0" presId="urn:microsoft.com/office/officeart/2005/8/layout/chevron2"/>
    <dgm:cxn modelId="{1340304C-D4F9-4775-8968-1BEBF4055934}" srcId="{6537E4D2-8408-48B1-99F1-9B28CA1808CB}" destId="{901E248C-934A-4391-A42F-2FF2FF794F45}" srcOrd="3" destOrd="0" parTransId="{DE019362-54C9-4302-8B6D-0F57C87BEB95}" sibTransId="{D818A2CB-FB3A-4E32-AB65-ED8ACE0B5009}"/>
    <dgm:cxn modelId="{24337FC5-3939-4E99-B087-736188A5871B}" type="presParOf" srcId="{91B56F1E-F97C-43C7-BA5E-CB6B1A1ABED7}" destId="{38DE24BB-E010-4C7D-8499-9D9A0491C935}" srcOrd="0" destOrd="0" presId="urn:microsoft.com/office/officeart/2005/8/layout/chevron2"/>
    <dgm:cxn modelId="{903BFED3-CA0C-4852-9157-0CDE864F2627}" type="presParOf" srcId="{38DE24BB-E010-4C7D-8499-9D9A0491C935}" destId="{1DF9C540-0C9C-418D-9364-F710F047550C}" srcOrd="0" destOrd="0" presId="urn:microsoft.com/office/officeart/2005/8/layout/chevron2"/>
    <dgm:cxn modelId="{16665993-49DF-49B0-BC8E-1BAAABD3AC03}" type="presParOf" srcId="{38DE24BB-E010-4C7D-8499-9D9A0491C935}" destId="{3390BB2A-957B-446D-8895-7879FB738FE3}" srcOrd="1" destOrd="0" presId="urn:microsoft.com/office/officeart/2005/8/layout/chevron2"/>
    <dgm:cxn modelId="{28892F80-F6CE-43F3-B993-0E5D5B19E5E5}" type="presParOf" srcId="{91B56F1E-F97C-43C7-BA5E-CB6B1A1ABED7}" destId="{DFD505D1-52BC-4819-9F25-5C8F8B8F45BC}" srcOrd="1" destOrd="0" presId="urn:microsoft.com/office/officeart/2005/8/layout/chevron2"/>
    <dgm:cxn modelId="{2F810B83-CD3A-44B1-B917-EE710ECA9238}" type="presParOf" srcId="{91B56F1E-F97C-43C7-BA5E-CB6B1A1ABED7}" destId="{8CB6D4E5-70BF-4785-B553-88DCD22953FC}" srcOrd="2" destOrd="0" presId="urn:microsoft.com/office/officeart/2005/8/layout/chevron2"/>
    <dgm:cxn modelId="{E6C7CE20-F3AA-40CC-A314-D97D2B3534C0}" type="presParOf" srcId="{8CB6D4E5-70BF-4785-B553-88DCD22953FC}" destId="{5AF8173D-210B-49F4-8C75-4EAD9B7BD592}" srcOrd="0" destOrd="0" presId="urn:microsoft.com/office/officeart/2005/8/layout/chevron2"/>
    <dgm:cxn modelId="{E3B1E66D-3C76-41B0-9DB5-56EB25F21C95}" type="presParOf" srcId="{8CB6D4E5-70BF-4785-B553-88DCD22953FC}" destId="{3CD5B80F-A44F-489A-B01C-EC730C89B5B9}" srcOrd="1" destOrd="0" presId="urn:microsoft.com/office/officeart/2005/8/layout/chevron2"/>
    <dgm:cxn modelId="{D444E44A-22A4-493F-9DDF-A13EACAE37B0}" type="presParOf" srcId="{91B56F1E-F97C-43C7-BA5E-CB6B1A1ABED7}" destId="{53703018-4E62-43D0-A94A-80DEB8308B88}" srcOrd="3" destOrd="0" presId="urn:microsoft.com/office/officeart/2005/8/layout/chevron2"/>
    <dgm:cxn modelId="{05BA9928-9B79-46EF-B7FE-FFAEB02A8205}" type="presParOf" srcId="{91B56F1E-F97C-43C7-BA5E-CB6B1A1ABED7}" destId="{C0EE5D57-8ECE-4E0E-9F00-6F55E656114D}" srcOrd="4" destOrd="0" presId="urn:microsoft.com/office/officeart/2005/8/layout/chevron2"/>
    <dgm:cxn modelId="{906E84F9-645B-4402-BE98-8B1EF57FEFC2}" type="presParOf" srcId="{C0EE5D57-8ECE-4E0E-9F00-6F55E656114D}" destId="{3E40D496-7338-4240-A3A1-E10753AC3CC9}" srcOrd="0" destOrd="0" presId="urn:microsoft.com/office/officeart/2005/8/layout/chevron2"/>
    <dgm:cxn modelId="{091DA11F-13CD-4767-847D-FEC53E091190}" type="presParOf" srcId="{C0EE5D57-8ECE-4E0E-9F00-6F55E656114D}" destId="{77D05093-C578-4759-BEAF-B3DB4D5B34DF}" srcOrd="1" destOrd="0" presId="urn:microsoft.com/office/officeart/2005/8/layout/chevron2"/>
    <dgm:cxn modelId="{2005DA03-1B81-4D57-9474-A193EA6BE188}" type="presParOf" srcId="{91B56F1E-F97C-43C7-BA5E-CB6B1A1ABED7}" destId="{925FAC95-6969-4D7E-AE3E-4A265E7E4310}" srcOrd="5" destOrd="0" presId="urn:microsoft.com/office/officeart/2005/8/layout/chevron2"/>
    <dgm:cxn modelId="{DEB955D8-AF9E-45A9-B92C-4101D3ABE50A}" type="presParOf" srcId="{91B56F1E-F97C-43C7-BA5E-CB6B1A1ABED7}" destId="{19CCEEFA-202A-4DC9-B8A0-F4B5BC65EAE0}" srcOrd="6" destOrd="0" presId="urn:microsoft.com/office/officeart/2005/8/layout/chevron2"/>
    <dgm:cxn modelId="{12D06DC0-2D58-4E17-A95E-D264BEB2B40E}" type="presParOf" srcId="{19CCEEFA-202A-4DC9-B8A0-F4B5BC65EAE0}" destId="{2902F8FF-7DD6-4240-AD29-FBE34010C8BA}" srcOrd="0" destOrd="0" presId="urn:microsoft.com/office/officeart/2005/8/layout/chevron2"/>
    <dgm:cxn modelId="{A07BF465-7AC8-45B4-85BD-E1F48202387E}" type="presParOf" srcId="{19CCEEFA-202A-4DC9-B8A0-F4B5BC65EAE0}" destId="{8445DA2D-DD8B-40B0-AA51-6CEEEDAB0D1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FDAB22-2B05-4A44-8CD1-C2D9057623F7}" type="datetimeFigureOut">
              <a:rPr lang="en-IN" smtClean="0"/>
              <a:t>18/07/2020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188948-C4FF-43B4-A446-76D067D5E3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4729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331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562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479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E8AC7-3F0F-43FC-9E92-C4D172DF18D2}" type="datetimeFigureOut">
              <a:rPr lang="en-IN" smtClean="0"/>
              <a:t>18/07/2020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A5FA0-91D2-4670-8F84-15CD94C39B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783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E8AC7-3F0F-43FC-9E92-C4D172DF18D2}" type="datetimeFigureOut">
              <a:rPr lang="en-IN" smtClean="0"/>
              <a:t>18/07/2020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A5FA0-91D2-4670-8F84-15CD94C39B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7673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E8AC7-3F0F-43FC-9E92-C4D172DF18D2}" type="datetimeFigureOut">
              <a:rPr lang="en-IN" smtClean="0"/>
              <a:t>18/07/2020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A5FA0-91D2-4670-8F84-15CD94C39B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2112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E8AC7-3F0F-43FC-9E92-C4D172DF18D2}" type="datetimeFigureOut">
              <a:rPr lang="en-IN" smtClean="0"/>
              <a:t>18/07/2020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A5FA0-91D2-4670-8F84-15CD94C39B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9214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E8AC7-3F0F-43FC-9E92-C4D172DF18D2}" type="datetimeFigureOut">
              <a:rPr lang="en-IN" smtClean="0"/>
              <a:t>18/07/2020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A5FA0-91D2-4670-8F84-15CD94C39B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45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E8AC7-3F0F-43FC-9E92-C4D172DF18D2}" type="datetimeFigureOut">
              <a:rPr lang="en-IN" smtClean="0"/>
              <a:t>18/07/2020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A5FA0-91D2-4670-8F84-15CD94C39B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6794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E8AC7-3F0F-43FC-9E92-C4D172DF18D2}" type="datetimeFigureOut">
              <a:rPr lang="en-IN" smtClean="0"/>
              <a:t>18/07/2020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A5FA0-91D2-4670-8F84-15CD94C39B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2104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E8AC7-3F0F-43FC-9E92-C4D172DF18D2}" type="datetimeFigureOut">
              <a:rPr lang="en-IN" smtClean="0"/>
              <a:t>18/07/2020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A5FA0-91D2-4670-8F84-15CD94C39B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9716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E8AC7-3F0F-43FC-9E92-C4D172DF18D2}" type="datetimeFigureOut">
              <a:rPr lang="en-IN" smtClean="0"/>
              <a:t>18/07/2020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A5FA0-91D2-4670-8F84-15CD94C39B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3131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E8AC7-3F0F-43FC-9E92-C4D172DF18D2}" type="datetimeFigureOut">
              <a:rPr lang="en-IN" smtClean="0"/>
              <a:t>18/07/2020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A5FA0-91D2-4670-8F84-15CD94C39B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1854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E8AC7-3F0F-43FC-9E92-C4D172DF18D2}" type="datetimeFigureOut">
              <a:rPr lang="en-IN" smtClean="0"/>
              <a:t>18/07/2020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A5FA0-91D2-4670-8F84-15CD94C39B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3242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5000"/>
                    </a14:imgEffect>
                    <a14:imgEffect>
                      <a14:colorTemperature colorTemp="11200"/>
                    </a14:imgEffect>
                    <a14:imgEffect>
                      <a14:saturation sat="94000"/>
                    </a14:imgEffect>
                    <a14:imgEffect>
                      <a14:brightnessContrast bright="-46000" contrast="-7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AE8AC7-3F0F-43FC-9E92-C4D172DF18D2}" type="datetimeFigureOut">
              <a:rPr lang="en-IN" smtClean="0"/>
              <a:t>18/07/2020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5A5FA0-91D2-4670-8F84-15CD94C39B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209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hyperlink" Target="https://www.kaggle.com/suman10586/50-startups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8.jpg"/><Relationship Id="rId4" Type="http://schemas.openxmlformats.org/officeDocument/2006/relationships/diagramLayout" Target="../diagrams/layout1.xml"/><Relationship Id="rId9" Type="http://schemas.openxmlformats.org/officeDocument/2006/relationships/image" Target="../media/image17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diagramLayout" Target="../diagrams/layout2.xml"/><Relationship Id="rId7" Type="http://schemas.openxmlformats.org/officeDocument/2006/relationships/image" Target="../media/image19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22.jp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1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diagramLayout" Target="../diagrams/layout3.xml"/><Relationship Id="rId7" Type="http://schemas.openxmlformats.org/officeDocument/2006/relationships/image" Target="../media/image23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25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diagramLayout" Target="../diagrams/layout4.xml"/><Relationship Id="rId7" Type="http://schemas.openxmlformats.org/officeDocument/2006/relationships/image" Target="../media/image26.jpg"/><Relationship Id="rId12" Type="http://schemas.openxmlformats.org/officeDocument/2006/relationships/image" Target="../media/image31.jp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image" Target="../media/image30.jpg"/><Relationship Id="rId5" Type="http://schemas.openxmlformats.org/officeDocument/2006/relationships/diagramColors" Target="../diagrams/colors4.xml"/><Relationship Id="rId10" Type="http://schemas.openxmlformats.org/officeDocument/2006/relationships/image" Target="../media/image29.jp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2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35.jpg"/><Relationship Id="rId7" Type="http://schemas.openxmlformats.org/officeDocument/2006/relationships/diagramQuickStyle" Target="../diagrams/quickStyle5.xml"/><Relationship Id="rId2" Type="http://schemas.openxmlformats.org/officeDocument/2006/relationships/hyperlink" Target="https://www.kaggle.com/suncor/socialadv/Social_Network_Ads.csv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10" Type="http://schemas.openxmlformats.org/officeDocument/2006/relationships/image" Target="../media/image37.jpg"/><Relationship Id="rId4" Type="http://schemas.openxmlformats.org/officeDocument/2006/relationships/image" Target="../media/image36.jpg"/><Relationship Id="rId9" Type="http://schemas.microsoft.com/office/2007/relationships/diagramDrawing" Target="../diagrams/drawing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diagramLayout" Target="../diagrams/layout6.xml"/><Relationship Id="rId7" Type="http://schemas.openxmlformats.org/officeDocument/2006/relationships/image" Target="../media/image38.jp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10" Type="http://schemas.openxmlformats.org/officeDocument/2006/relationships/image" Target="../media/image41.jp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40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diagramLayout" Target="../diagrams/layout7.xml"/><Relationship Id="rId7" Type="http://schemas.openxmlformats.org/officeDocument/2006/relationships/image" Target="../media/image42.jp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4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diagramLayout" Target="../diagrams/layout8.xml"/><Relationship Id="rId7" Type="http://schemas.openxmlformats.org/officeDocument/2006/relationships/image" Target="../media/image45.jp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47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diagramLayout" Target="../diagrams/layout9.xml"/><Relationship Id="rId7" Type="http://schemas.openxmlformats.org/officeDocument/2006/relationships/image" Target="../media/image48.jp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50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diagramLayout" Target="../diagrams/layout10.xml"/><Relationship Id="rId7" Type="http://schemas.openxmlformats.org/officeDocument/2006/relationships/image" Target="../media/image51.jp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53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"/>
            <a:ext cx="12192000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106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Assumptions:</a:t>
            </a:r>
            <a:endParaRPr lang="en-IN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I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Linearity</a:t>
            </a:r>
          </a:p>
          <a:p>
            <a:pPr marL="514350" indent="-514350">
              <a:buFont typeface="+mj-lt"/>
              <a:buAutoNum type="arabicParenR"/>
            </a:pPr>
            <a:r>
              <a:rPr lang="en-I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Normality</a:t>
            </a:r>
          </a:p>
          <a:p>
            <a:pPr marL="514350" indent="-514350">
              <a:buFont typeface="+mj-lt"/>
              <a:buAutoNum type="arabicParenR"/>
            </a:pPr>
            <a:r>
              <a:rPr lang="en-IN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Homoscedarticity</a:t>
            </a:r>
            <a:r>
              <a:rPr lang="en-I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(Constant </a:t>
            </a:r>
            <a:r>
              <a:rPr lang="en-IN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Varience</a:t>
            </a:r>
            <a:r>
              <a:rPr lang="en-I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I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514350">
              <a:buFont typeface="+mj-lt"/>
              <a:buAutoNum type="arabicParenR"/>
            </a:pPr>
            <a:r>
              <a:rPr lang="en-I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Error(it has to be independently , identically and normally          distributed. )</a:t>
            </a:r>
          </a:p>
          <a:p>
            <a:pPr marL="514350" indent="-514350">
              <a:buFont typeface="+mj-lt"/>
              <a:buAutoNum type="arabicParenR"/>
            </a:pPr>
            <a:endParaRPr lang="en-I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</a:rPr>
              <a:t>The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</a:rPr>
              <a:t> 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</a:rPr>
              <a:t>residual 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</a:rPr>
              <a:t>data of the simple linear regression model is the difference between the observed data of the dependent variable </a:t>
            </a:r>
            <a:r>
              <a: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</a:rPr>
              <a:t>y 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</a:rPr>
              <a:t>and the fitted values </a:t>
            </a:r>
            <a:r>
              <a: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</a:rPr>
              <a:t>ŷ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</a:rPr>
              <a:t>.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Residual error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r>
              <a: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</a:rPr>
              <a:t> y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</a:t>
            </a:r>
            <a:r>
              <a: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</a:rPr>
              <a:t>ŷ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where </a:t>
            </a:r>
            <a:r>
              <a:rPr lang="en-US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</a:rPr>
              <a:t> </a:t>
            </a:r>
            <a:r>
              <a: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</a:rPr>
              <a:t>y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the original value and </a:t>
            </a:r>
            <a:r>
              <a: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</a:rPr>
              <a:t> ŷ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is the computed value.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 smtClean="0">
                <a:solidFill>
                  <a:srgbClr val="444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</a:rPr>
              <a:t> </a:t>
            </a:r>
            <a:endParaRPr lang="en-US" sz="800" dirty="0">
              <a:solidFill>
                <a:srgbClr val="44444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3589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1)Linearity:</a:t>
            </a:r>
            <a:endParaRPr lang="en-IN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1026" name="Picture 2" descr="Image result for assumptions of linear regressio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29" y="1690688"/>
            <a:ext cx="10396671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10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IN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2)Normality:</a:t>
            </a:r>
            <a:endParaRPr lang="en-IN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2052" name="Picture 4" descr="Image result for assumptions of linear regression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1" t="366" r="31" b="51085"/>
          <a:stretch/>
        </p:blipFill>
        <p:spPr bwMode="auto">
          <a:xfrm>
            <a:off x="838200" y="1825625"/>
            <a:ext cx="4837958" cy="437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normality assumption of linear regress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158" y="1825625"/>
            <a:ext cx="5211184" cy="437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Content Placeholder 3"/>
          <p:cNvPicPr>
            <a:picLocks noChangeAspect="1"/>
          </p:cNvPicPr>
          <p:nvPr/>
        </p:nvPicPr>
        <p:blipFill rotWithShape="1">
          <a:blip r:embed="rId4"/>
          <a:srcRect l="64435" t="35031" r="17484" b="48668"/>
          <a:stretch/>
        </p:blipFill>
        <p:spPr>
          <a:xfrm>
            <a:off x="4084890" y="1956987"/>
            <a:ext cx="1751888" cy="70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31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3)</a:t>
            </a:r>
            <a:r>
              <a:rPr lang="en-IN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 </a:t>
            </a:r>
            <a:r>
              <a:rPr lang="en-IN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Homoscedarticity</a:t>
            </a:r>
            <a:r>
              <a:rPr lang="en-IN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(Constant </a:t>
            </a:r>
            <a:r>
              <a:rPr lang="en-IN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Varience</a:t>
            </a:r>
            <a:r>
              <a:rPr lang="en-IN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):</a:t>
            </a:r>
            <a:endParaRPr lang="en-IN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1909"/>
            <a:ext cx="10515600" cy="4142697"/>
          </a:xfrm>
        </p:spPr>
      </p:pic>
      <p:cxnSp>
        <p:nvCxnSpPr>
          <p:cNvPr id="10" name="Straight Connector 9"/>
          <p:cNvCxnSpPr/>
          <p:nvPr/>
        </p:nvCxnSpPr>
        <p:spPr>
          <a:xfrm>
            <a:off x="7657032" y="2640650"/>
            <a:ext cx="333286" cy="47856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" name="Content Placeholder 3"/>
          <p:cNvPicPr>
            <a:picLocks noChangeAspect="1"/>
          </p:cNvPicPr>
          <p:nvPr/>
        </p:nvPicPr>
        <p:blipFill rotWithShape="1">
          <a:blip r:embed="rId3"/>
          <a:srcRect l="64435" t="35031" r="17484" b="48668"/>
          <a:stretch/>
        </p:blipFill>
        <p:spPr>
          <a:xfrm>
            <a:off x="7563028" y="2529556"/>
            <a:ext cx="1751888" cy="70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24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4)Model Error:</a:t>
            </a:r>
            <a:endParaRPr lang="en-IN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098" name="Picture 2" descr="Image result for model error assumption inlinear regression in  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10604619" cy="4761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26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761" y="0"/>
            <a:ext cx="1227176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258" y="2400064"/>
            <a:ext cx="9859001" cy="3142721"/>
          </a:xfrm>
        </p:spPr>
        <p:txBody>
          <a:bodyPr>
            <a:noAutofit/>
          </a:bodyPr>
          <a:lstStyle/>
          <a:p>
            <a:pPr algn="ctr"/>
            <a:r>
              <a:rPr lang="en-US" sz="80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anose="020B0805030504020804" pitchFamily="34" charset="0"/>
              </a:rPr>
              <a:t>Multiple Linear </a:t>
            </a:r>
            <a:r>
              <a:rPr lang="en-US" sz="8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anose="020B0805030504020804" pitchFamily="34" charset="0"/>
              </a:rPr>
              <a:t>Regression </a:t>
            </a:r>
            <a:br>
              <a:rPr lang="en-US" sz="8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anose="020B0805030504020804" pitchFamily="34" charset="0"/>
              </a:rPr>
            </a:br>
            <a:endParaRPr lang="en-US" sz="8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Demi ITC" panose="020B0805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8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Multiple Linear Regression:</a:t>
            </a:r>
            <a:endParaRPr lang="en-IN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799987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is the most common form of Linear Regression. Multiple Linear Regression basically describes how a single response variable Y depends linearly on a number of predictor variables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 linear regression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is an extension of simple linear regression used to predict an outcome variable (y) on the basis of multiple distinct predictor variables (x).</a:t>
            </a:r>
            <a:endParaRPr lang="en-I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I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030" y="4759377"/>
            <a:ext cx="8954743" cy="127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54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Multiple Linear Regression: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3500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Collinearity</a:t>
            </a:r>
            <a:r>
              <a:rPr lang="en-IN" sz="35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 :</a:t>
            </a:r>
          </a:p>
          <a:p>
            <a:r>
              <a:rPr lang="en-I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is use to find the relationship between X1 and X2,is called </a:t>
            </a:r>
            <a:r>
              <a:rPr lang="en-IN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collinearity</a:t>
            </a:r>
            <a:r>
              <a:rPr lang="en-I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3500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Multicollinearity</a:t>
            </a:r>
            <a:r>
              <a:rPr lang="en-IN" sz="35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 : </a:t>
            </a:r>
          </a:p>
          <a:p>
            <a:r>
              <a:rPr lang="en-I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 we have more than 1 </a:t>
            </a:r>
            <a:r>
              <a:rPr lang="en-IN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collinearity</a:t>
            </a:r>
            <a:r>
              <a:rPr lang="en-I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the data then we say</a:t>
            </a:r>
          </a:p>
          <a:p>
            <a:pPr marL="0" indent="0">
              <a:buNone/>
            </a:pPr>
            <a:r>
              <a:rPr lang="en-I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we have </a:t>
            </a:r>
            <a:r>
              <a:rPr lang="en-IN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multicollinearity</a:t>
            </a:r>
            <a:r>
              <a:rPr lang="en-I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en-I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</a:t>
            </a:r>
            <a:r>
              <a:rPr lang="en-IN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multicollinearity</a:t>
            </a:r>
            <a:r>
              <a:rPr lang="en-I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exist in the data then the output is not  </a:t>
            </a:r>
          </a:p>
          <a:p>
            <a:pPr marL="0" indent="0">
              <a:buNone/>
            </a:pPr>
            <a:r>
              <a:rPr lang="en-I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reliable or inaccurate.</a:t>
            </a:r>
          </a:p>
          <a:p>
            <a:r>
              <a:rPr lang="en-I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threshold </a:t>
            </a:r>
            <a:r>
              <a:rPr lang="en-I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 remove </a:t>
            </a:r>
            <a:r>
              <a:rPr lang="en-IN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multicollinearity</a:t>
            </a:r>
            <a:r>
              <a:rPr lang="en-I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from the </a:t>
            </a:r>
            <a:r>
              <a:rPr lang="en-IN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model,we</a:t>
            </a:r>
            <a:r>
              <a:rPr lang="en-I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take the </a:t>
            </a:r>
          </a:p>
          <a:p>
            <a:pPr marL="0" indent="0">
              <a:buNone/>
            </a:pPr>
            <a:r>
              <a:rPr lang="en-I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help of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variance inflation factor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(or 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VIF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).</a:t>
            </a:r>
            <a:endParaRPr lang="en-I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9998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379" y="192712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V</a:t>
            </a:r>
            <a:r>
              <a:rPr lang="en-US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ariance </a:t>
            </a:r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I</a:t>
            </a:r>
            <a:r>
              <a:rPr lang="en-US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nflation </a:t>
            </a:r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F</a:t>
            </a:r>
            <a:r>
              <a:rPr lang="en-US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actor</a:t>
            </a:r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 (or VIF</a:t>
            </a:r>
            <a:r>
              <a:rPr lang="en-US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):</a:t>
            </a:r>
            <a:endParaRPr lang="en-IN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8379" y="1518275"/>
            <a:ext cx="10337856" cy="501699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Variance inflation factors measure the inflation in the variances of the parameter estimates due to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collinearities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that exist among the predictors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I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the value of VIF is greater than or equal to 10% then it indicate no multiple </a:t>
            </a:r>
            <a:r>
              <a:rPr lang="en-IN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collinearity</a:t>
            </a:r>
            <a:r>
              <a:rPr lang="en-I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endParaRPr lang="en-I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2" descr="https://46gyn61z4i0t1u1pnq2bbk2e-wpengine.netdna-ssl.com/wp-content/uploads/2018/04/Screen-Shot-2018-04-06-at-10.32.14-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712" y="2503964"/>
            <a:ext cx="4019550" cy="101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92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Procedure of VIF:</a:t>
            </a:r>
            <a:endParaRPr lang="en-IN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I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en-I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 the VIF value of each and every variable coming in the model and select the variable which have highest value of VIF (means more than 10%), then that variable is remove from the model.</a:t>
            </a:r>
          </a:p>
          <a:p>
            <a:pPr marL="514350" indent="-514350">
              <a:buFont typeface="+mj-lt"/>
              <a:buAutoNum type="arabicParenR"/>
            </a:pPr>
            <a:r>
              <a:rPr lang="en-I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rerun the model again and so on.</a:t>
            </a:r>
          </a:p>
          <a:p>
            <a:pPr marL="514350" indent="-514350">
              <a:buFont typeface="+mj-lt"/>
              <a:buAutoNum type="arabicParenR"/>
            </a:pPr>
            <a:r>
              <a:rPr lang="en-I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process will stop when none of the variable present in the model and all VIF values are less than 10%(VIF &lt; 10%).</a:t>
            </a:r>
            <a:endParaRPr lang="en-I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7238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81159" y="299103"/>
            <a:ext cx="5514886" cy="5940088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IN" dirty="0" smtClean="0">
              <a:ln w="0"/>
              <a:solidFill>
                <a:srgbClr val="C00000"/>
              </a:solidFill>
              <a:effectLst/>
            </a:endParaRPr>
          </a:p>
          <a:p>
            <a:pPr algn="ctr"/>
            <a:endParaRPr lang="en-IN" dirty="0">
              <a:ln w="0"/>
              <a:solidFill>
                <a:srgbClr val="C00000"/>
              </a:solidFill>
              <a:effectLst/>
            </a:endParaRPr>
          </a:p>
          <a:p>
            <a:pPr algn="ctr"/>
            <a:endParaRPr lang="en-IN" dirty="0" smtClean="0">
              <a:ln w="0"/>
              <a:solidFill>
                <a:srgbClr val="C00000"/>
              </a:solidFill>
              <a:effectLst/>
            </a:endParaRPr>
          </a:p>
          <a:p>
            <a:pPr algn="ctr"/>
            <a:endParaRPr lang="en-IN" dirty="0">
              <a:ln w="0"/>
              <a:solidFill>
                <a:srgbClr val="C00000"/>
              </a:solidFill>
            </a:endParaRPr>
          </a:p>
          <a:p>
            <a:pPr algn="ctr"/>
            <a:endParaRPr lang="en-IN" dirty="0" smtClean="0">
              <a:ln w="0"/>
              <a:solidFill>
                <a:srgbClr val="C00000"/>
              </a:solidFill>
              <a:effectLst/>
            </a:endParaRPr>
          </a:p>
          <a:p>
            <a:pPr algn="ctr"/>
            <a:endParaRPr lang="en-IN" dirty="0" smtClean="0">
              <a:ln w="0"/>
              <a:solidFill>
                <a:srgbClr val="C00000"/>
              </a:solidFill>
              <a:effectLst/>
            </a:endParaRPr>
          </a:p>
          <a:p>
            <a:pPr algn="ctr"/>
            <a:r>
              <a:rPr lang="en-IN" sz="2400" dirty="0" smtClean="0">
                <a:ln w="0"/>
                <a:solidFill>
                  <a:srgbClr val="C00000"/>
                </a:solidFill>
                <a:effectLst/>
                <a:latin typeface="Algerian" panose="04020705040A02060702" pitchFamily="82" charset="0"/>
              </a:rPr>
              <a:t>PRESENTED BY</a:t>
            </a:r>
          </a:p>
          <a:p>
            <a:pPr algn="ctr"/>
            <a:r>
              <a:rPr lang="en-IN" sz="4400" dirty="0" smtClean="0">
                <a:ln w="0"/>
                <a:solidFill>
                  <a:srgbClr val="C00000"/>
                </a:solidFill>
                <a:effectLst/>
                <a:latin typeface="Monotype Corsiva" panose="03010101010201010101" pitchFamily="66" charset="0"/>
              </a:rPr>
              <a:t>Pranav Mahajan</a:t>
            </a:r>
          </a:p>
          <a:p>
            <a:pPr algn="ctr"/>
            <a:endParaRPr lang="en-IN" sz="3200" dirty="0">
              <a:ln w="0"/>
              <a:solidFill>
                <a:srgbClr val="C00000"/>
              </a:solidFill>
              <a:effectLst/>
            </a:endParaRPr>
          </a:p>
          <a:p>
            <a:pPr algn="ctr"/>
            <a:endParaRPr lang="en-IN" sz="3200" dirty="0" smtClean="0">
              <a:ln w="0"/>
              <a:solidFill>
                <a:srgbClr val="C00000"/>
              </a:solidFill>
              <a:effectLst/>
            </a:endParaRPr>
          </a:p>
          <a:p>
            <a:pPr algn="ctr"/>
            <a:r>
              <a:rPr lang="en-IN" sz="2400" dirty="0" smtClean="0">
                <a:ln w="0"/>
                <a:solidFill>
                  <a:srgbClr val="C00000"/>
                </a:solidFill>
                <a:effectLst/>
                <a:latin typeface="Algerian" panose="04020705040A02060702" pitchFamily="82" charset="0"/>
              </a:rPr>
              <a:t>PRESENTED TO</a:t>
            </a:r>
          </a:p>
          <a:p>
            <a:pPr algn="ctr"/>
            <a:r>
              <a:rPr lang="en-IN" sz="4400" dirty="0" err="1" smtClean="0">
                <a:ln w="0"/>
                <a:solidFill>
                  <a:srgbClr val="C00000"/>
                </a:solidFill>
                <a:effectLst/>
                <a:latin typeface="Monotype Corsiva" panose="03010101010201010101" pitchFamily="66" charset="0"/>
              </a:rPr>
              <a:t>Prof.Irfan</a:t>
            </a:r>
            <a:r>
              <a:rPr lang="en-IN" sz="4400" dirty="0" smtClean="0">
                <a:ln w="0"/>
                <a:solidFill>
                  <a:srgbClr val="C00000"/>
                </a:solidFill>
                <a:effectLst/>
                <a:latin typeface="Monotype Corsiva" panose="03010101010201010101" pitchFamily="66" charset="0"/>
              </a:rPr>
              <a:t> Shaikh </a:t>
            </a:r>
            <a:endParaRPr lang="en-IN" dirty="0" smtClean="0">
              <a:ln w="0"/>
              <a:solidFill>
                <a:srgbClr val="C00000"/>
              </a:solidFill>
              <a:effectLst/>
            </a:endParaRPr>
          </a:p>
          <a:p>
            <a:pPr algn="ctr"/>
            <a:endParaRPr lang="en-IN" dirty="0" smtClean="0">
              <a:ln w="0"/>
              <a:solidFill>
                <a:srgbClr val="C00000"/>
              </a:solidFill>
            </a:endParaRPr>
          </a:p>
          <a:p>
            <a:pPr algn="ctr"/>
            <a:endParaRPr lang="en-IN" dirty="0">
              <a:ln w="0"/>
              <a:solidFill>
                <a:srgbClr val="C00000"/>
              </a:solidFill>
            </a:endParaRPr>
          </a:p>
          <a:p>
            <a:pPr algn="ctr"/>
            <a:endParaRPr lang="en-IN" dirty="0">
              <a:ln w="0"/>
              <a:solidFill>
                <a:srgbClr val="C00000"/>
              </a:solidFill>
            </a:endParaRPr>
          </a:p>
          <a:p>
            <a:pPr algn="ctr"/>
            <a:endParaRPr lang="en-IN" dirty="0">
              <a:ln w="0"/>
              <a:solidFill>
                <a:srgbClr val="C00000"/>
              </a:solidFill>
              <a:effectLst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058968" y="239282"/>
            <a:ext cx="5905144" cy="47001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7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00B0F0"/>
                </a:solidFill>
                <a:latin typeface="Georgia" panose="02040502050405020303" pitchFamily="18" charset="0"/>
              </a:rPr>
              <a:t>Variable Selection Method (automation) :</a:t>
            </a:r>
            <a:endParaRPr lang="en-IN" dirty="0">
              <a:solidFill>
                <a:srgbClr val="00B0F0"/>
              </a:solidFill>
              <a:latin typeface="Georgia" panose="02040502050405020303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4400" dirty="0" smtClean="0">
                <a:solidFill>
                  <a:schemeClr val="bg1"/>
                </a:solidFill>
              </a:rPr>
              <a:t>There are 3 methods for variable selection in MLR :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4400" dirty="0" smtClean="0">
                <a:solidFill>
                  <a:schemeClr val="bg1"/>
                </a:solidFill>
              </a:rPr>
              <a:t>Forward Method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4400" dirty="0" smtClean="0">
                <a:solidFill>
                  <a:schemeClr val="bg1"/>
                </a:solidFill>
              </a:rPr>
              <a:t>Backward Method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4400" dirty="0" smtClean="0">
                <a:solidFill>
                  <a:schemeClr val="bg1"/>
                </a:solidFill>
              </a:rPr>
              <a:t>Stepwise Method</a:t>
            </a:r>
          </a:p>
        </p:txBody>
      </p:sp>
    </p:spTree>
    <p:extLst>
      <p:ext uri="{BB962C8B-B14F-4D97-AF65-F5344CB8AC3E}">
        <p14:creationId xmlns:p14="http://schemas.microsoft.com/office/powerpoint/2010/main" val="277755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n w="0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1) </a:t>
            </a:r>
            <a:r>
              <a:rPr lang="en-IN" dirty="0">
                <a:ln w="0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Forward </a:t>
            </a:r>
            <a:r>
              <a:rPr lang="en-IN" dirty="0" smtClean="0">
                <a:ln w="0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Method:</a:t>
            </a:r>
            <a:endParaRPr lang="en-IN" dirty="0">
              <a:ln w="0"/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is iteration method, In 1</a:t>
            </a:r>
            <a:r>
              <a:rPr lang="en-US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iteration we check P-value(probability value) of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intercept.If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P-value is less than </a:t>
            </a:r>
            <a:r>
              <a:rPr lang="el-GR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α</a:t>
            </a:r>
            <a:r>
              <a:rPr lang="en-IN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(0.05) </a:t>
            </a:r>
            <a:r>
              <a:rPr lang="en-I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only intercept is added in model.</a:t>
            </a:r>
          </a:p>
          <a:p>
            <a:r>
              <a:rPr lang="en-IN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the 2</a:t>
            </a:r>
            <a:r>
              <a:rPr lang="en-IN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nd</a:t>
            </a:r>
            <a:r>
              <a:rPr lang="en-I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iteration, we check P-value for all variables and select variables which have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P-value is less than </a:t>
            </a:r>
            <a:r>
              <a:rPr lang="el-G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α</a:t>
            </a:r>
            <a:r>
              <a:rPr lang="en-IN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(0.05) </a:t>
            </a:r>
            <a:r>
              <a:rPr lang="en-I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only </a:t>
            </a:r>
            <a:r>
              <a:rPr lang="en-I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that variables are add in the model and so on.</a:t>
            </a:r>
          </a:p>
          <a:p>
            <a:r>
              <a:rPr lang="en-I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process will stop when none of the variable have P-value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less than </a:t>
            </a:r>
            <a:r>
              <a:rPr lang="el-GR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α</a:t>
            </a:r>
            <a:r>
              <a:rPr lang="en-IN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662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365125"/>
            <a:ext cx="10515600" cy="1325563"/>
          </a:xfrm>
        </p:spPr>
        <p:txBody>
          <a:bodyPr/>
          <a:lstStyle/>
          <a:p>
            <a:r>
              <a:rPr lang="en-IN" dirty="0">
                <a:ln w="0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</a:t>
            </a:r>
            <a:r>
              <a:rPr lang="en-IN" dirty="0" smtClean="0">
                <a:ln w="0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) Backward Method:</a:t>
            </a:r>
            <a:endParaRPr lang="en-IN" dirty="0">
              <a:ln w="0"/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471479"/>
            <a:ext cx="10515600" cy="288310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is iteration method, In 1</a:t>
            </a:r>
            <a:r>
              <a:rPr lang="en-US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iteration we check P-value(probability value) of </a:t>
            </a:r>
            <a:r>
              <a:rPr lang="en-I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 </a:t>
            </a:r>
            <a:r>
              <a:rPr lang="en-I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And create model.</a:t>
            </a:r>
          </a:p>
          <a:p>
            <a:r>
              <a:rPr lang="en-I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the 2</a:t>
            </a:r>
            <a:r>
              <a:rPr lang="en-IN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nd</a:t>
            </a:r>
            <a:r>
              <a:rPr lang="en-I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iteration, we remove variable which have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P-value is 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greater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 </a:t>
            </a:r>
            <a:r>
              <a:rPr lang="el-G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α</a:t>
            </a:r>
            <a:r>
              <a:rPr lang="en-IN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(0.05) </a:t>
            </a:r>
            <a:r>
              <a:rPr lang="en-I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  <a:r>
              <a:rPr lang="en-IN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 on.</a:t>
            </a:r>
          </a:p>
          <a:p>
            <a:r>
              <a:rPr lang="en-I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process will stop when none of the variable have P-value 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greater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 </a:t>
            </a:r>
            <a:r>
              <a:rPr lang="el-GR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α</a:t>
            </a:r>
            <a:r>
              <a:rPr lang="en-IN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90600" y="41145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>
                <a:ln w="0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3) Stepwise Method:</a:t>
            </a:r>
            <a:endParaRPr lang="en-IN" dirty="0">
              <a:ln w="0"/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80032" y="5440081"/>
            <a:ext cx="10515600" cy="1148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stepwise method, first we do forward method then we do backward method.</a:t>
            </a:r>
            <a:endParaRPr lang="en-I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967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6102"/>
            <a:ext cx="10515600" cy="1325563"/>
          </a:xfrm>
        </p:spPr>
        <p:txBody>
          <a:bodyPr/>
          <a:lstStyle/>
          <a:p>
            <a:pPr lvl="0"/>
            <a:r>
              <a:rPr lang="en-IN" dirty="0" smtClean="0">
                <a:ln w="0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1) </a:t>
            </a:r>
            <a:r>
              <a:rPr lang="en-IN" dirty="0" err="1">
                <a:ln w="0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DurbinWatsonTest</a:t>
            </a:r>
            <a:r>
              <a:rPr lang="en-IN" dirty="0" smtClean="0">
                <a:ln w="0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  <a:r>
              <a:rPr lang="en-IN" dirty="0" smtClean="0">
                <a:ln w="0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:</a:t>
            </a:r>
            <a:endParaRPr lang="en-IN" dirty="0">
              <a:ln w="0"/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1665"/>
            <a:ext cx="10515600" cy="205099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DurbinWatson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Test()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examines whether the errors are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autocorrelated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with themselves.</a:t>
            </a:r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The null hypothesis (</a:t>
            </a:r>
            <a:r>
              <a:rPr lang="en-US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H</a:t>
            </a:r>
            <a:r>
              <a:rPr lang="en-US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0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)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is that there is no 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autocorrelation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among residuals, i.e., they are independent</a:t>
            </a:r>
            <a:endParaRPr lang="en-IN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19235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ln w="0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</a:t>
            </a:r>
            <a:r>
              <a:rPr lang="en-IN" dirty="0" smtClean="0">
                <a:ln w="0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) </a:t>
            </a:r>
            <a:r>
              <a:rPr lang="en-IN" dirty="0" smtClean="0">
                <a:ln w="0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 Constant Variance Score Test()</a:t>
            </a:r>
            <a:r>
              <a:rPr lang="en-IN" dirty="0" smtClean="0">
                <a:ln w="0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:</a:t>
            </a:r>
            <a:endParaRPr lang="en-IN" dirty="0">
              <a:ln w="0"/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16317" y="4217625"/>
            <a:ext cx="10515600" cy="20509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ncvTest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 provides us with another test of the homoscedasticity assumption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IN" dirty="0" smtClean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test is often called the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Breusch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-Pagan 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</a:t>
            </a:r>
          </a:p>
          <a:p>
            <a:pPr lvl="0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The null hypothesis (</a:t>
            </a: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H</a:t>
            </a: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0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) is that </a:t>
            </a:r>
            <a:r>
              <a:rPr lang="en-I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 is constant </a:t>
            </a:r>
            <a:r>
              <a:rPr lang="en-I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variance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,                         (</a:t>
            </a:r>
            <a:r>
              <a:rPr lang="en-US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H</a:t>
            </a:r>
            <a:r>
              <a:rPr lang="en-US" sz="17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1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) </a:t>
            </a:r>
            <a:r>
              <a:rPr lang="en-I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 is non-constant </a:t>
            </a:r>
            <a:r>
              <a:rPr lang="en-I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variance.</a:t>
            </a:r>
            <a:endParaRPr lang="en-IN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1726250" y="-124598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52400" y="13901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0" y="-130805"/>
            <a:ext cx="25199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9847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618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IN" sz="40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Steps of multiple linear regression for prediction:</a:t>
            </a:r>
            <a:r>
              <a:rPr lang="en-IN" sz="36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/>
            </a:r>
            <a:br>
              <a:rPr lang="en-IN" sz="36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</a:br>
            <a:r>
              <a:rPr lang="en-IN" sz="36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Data </a:t>
            </a:r>
            <a:r>
              <a:rPr lang="en-IN" sz="3600" dirty="0">
                <a:hlinkClick r:id="rId2"/>
              </a:rPr>
              <a:t>https://www.kaggle.com/suman10586/50-startups</a:t>
            </a:r>
            <a:endParaRPr lang="en-IN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4008066"/>
              </p:ext>
            </p:extLst>
          </p:nvPr>
        </p:nvGraphicFramePr>
        <p:xfrm>
          <a:off x="157056" y="1467712"/>
          <a:ext cx="6559061" cy="5032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66"/>
          <a:stretch/>
        </p:blipFill>
        <p:spPr>
          <a:xfrm>
            <a:off x="6964973" y="1421747"/>
            <a:ext cx="4954465" cy="17429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020" y="4802760"/>
            <a:ext cx="5064370" cy="15468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973" y="3318524"/>
            <a:ext cx="4954465" cy="133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39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280E1135-D9F3-4A81-9BE0-C375CC0E16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>
                                            <p:graphicEl>
                                              <a:dgm id="{280E1135-D9F3-4A81-9BE0-C375CC0E16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>
                                            <p:graphicEl>
                                              <a:dgm id="{280E1135-D9F3-4A81-9BE0-C375CC0E16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graphicEl>
                                              <a:dgm id="{280E1135-D9F3-4A81-9BE0-C375CC0E16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1C6186D7-E4EA-44B3-8C1C-87E172C56D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>
                                            <p:graphicEl>
                                              <a:dgm id="{1C6186D7-E4EA-44B3-8C1C-87E172C56D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>
                                            <p:graphicEl>
                                              <a:dgm id="{1C6186D7-E4EA-44B3-8C1C-87E172C56D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>
                                            <p:graphicEl>
                                              <a:dgm id="{1C6186D7-E4EA-44B3-8C1C-87E172C56D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0BC51FFE-B612-4E8B-84D9-E55DBC763E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>
                                            <p:graphicEl>
                                              <a:dgm id="{0BC51FFE-B612-4E8B-84D9-E55DBC763E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>
                                            <p:graphicEl>
                                              <a:dgm id="{0BC51FFE-B612-4E8B-84D9-E55DBC763E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>
                                            <p:graphicEl>
                                              <a:dgm id="{0BC51FFE-B612-4E8B-84D9-E55DBC763E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2E2E8319-AD0C-4C36-9A01-8435836AED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>
                                            <p:graphicEl>
                                              <a:dgm id="{2E2E8319-AD0C-4C36-9A01-8435836AED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>
                                            <p:graphicEl>
                                              <a:dgm id="{2E2E8319-AD0C-4C36-9A01-8435836AED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>
                                            <p:graphicEl>
                                              <a:dgm id="{2E2E8319-AD0C-4C36-9A01-8435836AED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5BD73AE-7F81-409D-898A-34152567AA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>
                                            <p:graphicEl>
                                              <a:dgm id="{95BD73AE-7F81-409D-898A-34152567AA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>
                                            <p:graphicEl>
                                              <a:dgm id="{95BD73AE-7F81-409D-898A-34152567AA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>
                                            <p:graphicEl>
                                              <a:dgm id="{95BD73AE-7F81-409D-898A-34152567AA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A7002973-E704-4A83-B89A-33D38940B1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>
                                            <p:graphicEl>
                                              <a:dgm id="{A7002973-E704-4A83-B89A-33D38940B1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>
                                            <p:graphicEl>
                                              <a:dgm id="{A7002973-E704-4A83-B89A-33D38940B1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>
                                            <p:graphicEl>
                                              <a:dgm id="{A7002973-E704-4A83-B89A-33D38940B1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3" grpId="0">
        <p:bldSub>
          <a:bldDgm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8955078"/>
              </p:ext>
            </p:extLst>
          </p:nvPr>
        </p:nvGraphicFramePr>
        <p:xfrm>
          <a:off x="157495" y="476221"/>
          <a:ext cx="6362700" cy="5914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730" y="228573"/>
            <a:ext cx="5355294" cy="12725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730" y="1606610"/>
            <a:ext cx="5355294" cy="14869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06"/>
          <a:stretch/>
        </p:blipFill>
        <p:spPr>
          <a:xfrm>
            <a:off x="6685730" y="3190110"/>
            <a:ext cx="5355294" cy="8007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730" y="4087418"/>
            <a:ext cx="5355294" cy="269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9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49077"/>
              </p:ext>
            </p:extLst>
          </p:nvPr>
        </p:nvGraphicFramePr>
        <p:xfrm>
          <a:off x="137445" y="365125"/>
          <a:ext cx="6143714" cy="6257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650" y="191791"/>
            <a:ext cx="5462187" cy="1252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649" y="1521151"/>
            <a:ext cx="5462187" cy="22048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649" y="3794332"/>
            <a:ext cx="5462187" cy="299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51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8575866"/>
              </p:ext>
            </p:extLst>
          </p:nvPr>
        </p:nvGraphicFramePr>
        <p:xfrm>
          <a:off x="154537" y="365126"/>
          <a:ext cx="6237718" cy="4599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802" y="141089"/>
            <a:ext cx="5611739" cy="1153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803" y="1357856"/>
            <a:ext cx="5611739" cy="19223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802" y="4803769"/>
            <a:ext cx="5611742" cy="19783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729" y="3334087"/>
            <a:ext cx="2919814" cy="14347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802" y="3334088"/>
            <a:ext cx="2572286" cy="1434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07" y="4614729"/>
            <a:ext cx="6152972" cy="216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761" y="0"/>
            <a:ext cx="1227176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3152" y="2453852"/>
            <a:ext cx="9859001" cy="3142721"/>
          </a:xfrm>
        </p:spPr>
        <p:txBody>
          <a:bodyPr>
            <a:noAutofit/>
          </a:bodyPr>
          <a:lstStyle/>
          <a:p>
            <a:pPr algn="ctr"/>
            <a:r>
              <a:rPr lang="en-US" sz="80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anose="020B0805030504020804" pitchFamily="34" charset="0"/>
              </a:rPr>
              <a:t>Logistic </a:t>
            </a:r>
            <a:br>
              <a:rPr lang="en-US" sz="80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anose="020B0805030504020804" pitchFamily="34" charset="0"/>
              </a:rPr>
            </a:br>
            <a:r>
              <a:rPr lang="en-US" sz="80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anose="020B0805030504020804" pitchFamily="34" charset="0"/>
              </a:rPr>
              <a:t>Regression </a:t>
            </a:r>
            <a:r>
              <a:rPr lang="en-US" sz="8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anose="020B0805030504020804" pitchFamily="34" charset="0"/>
              </a:rPr>
              <a:t/>
            </a:r>
            <a:br>
              <a:rPr lang="en-US" sz="8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anose="020B0805030504020804" pitchFamily="34" charset="0"/>
              </a:rPr>
            </a:br>
            <a:endParaRPr lang="en-US" sz="8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Demi ITC" panose="020B0805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74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n w="0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Logistic Regression: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Logistic regression is a method for fitting a regression curve, </a:t>
            </a:r>
            <a:r>
              <a: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 = f(x)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when y is a categorical variable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predictors can be continuous, categorical or a mix of both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is used to predict a binary outcome (1 / 0, Yes / No, True / False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Logistic Regression is part of a larger class of algorithms known as Generalized Linear Model (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glm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).</a:t>
            </a:r>
            <a:endParaRPr lang="en-I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2224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761" y="0"/>
            <a:ext cx="1227176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1787" y="1924935"/>
            <a:ext cx="9859001" cy="3142721"/>
          </a:xfrm>
        </p:spPr>
        <p:txBody>
          <a:bodyPr>
            <a:noAutofit/>
          </a:bodyPr>
          <a:lstStyle/>
          <a:p>
            <a:pPr algn="ctr"/>
            <a:r>
              <a:rPr lang="en-US" sz="80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anose="020B0805030504020804" pitchFamily="34" charset="0"/>
              </a:rPr>
              <a:t>Linear </a:t>
            </a:r>
            <a:r>
              <a:rPr lang="en-US" sz="8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anose="020B0805030504020804" pitchFamily="34" charset="0"/>
              </a:rPr>
              <a:t>Regression </a:t>
            </a:r>
            <a:br>
              <a:rPr lang="en-US" sz="8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anose="020B0805030504020804" pitchFamily="34" charset="0"/>
              </a:rPr>
            </a:br>
            <a:r>
              <a:rPr lang="en-US" sz="80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anose="020B0805030504020804" pitchFamily="34" charset="0"/>
              </a:rPr>
              <a:t>and</a:t>
            </a:r>
            <a:br>
              <a:rPr lang="en-US" sz="80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anose="020B0805030504020804" pitchFamily="34" charset="0"/>
              </a:rPr>
            </a:br>
            <a:r>
              <a:rPr lang="en-US" sz="80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anose="020B0805030504020804" pitchFamily="34" charset="0"/>
              </a:rPr>
              <a:t> </a:t>
            </a:r>
            <a:r>
              <a:rPr lang="en-US" sz="8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anose="020B0805030504020804" pitchFamily="34" charset="0"/>
              </a:rPr>
              <a:t>Correlation</a:t>
            </a:r>
          </a:p>
        </p:txBody>
      </p:sp>
    </p:spTree>
    <p:extLst>
      <p:ext uri="{BB962C8B-B14F-4D97-AF65-F5344CB8AC3E}">
        <p14:creationId xmlns:p14="http://schemas.microsoft.com/office/powerpoint/2010/main" val="170016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3729" y="347195"/>
            <a:ext cx="10932459" cy="1325563"/>
          </a:xfrm>
        </p:spPr>
        <p:txBody>
          <a:bodyPr/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Performance of Logistic Regression </a:t>
            </a:r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Model: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u="sng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AIC (</a:t>
            </a:r>
            <a:r>
              <a:rPr lang="en-US" b="1" u="sng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Akaike</a:t>
            </a:r>
            <a:r>
              <a:rPr lang="en-US" b="1" u="sng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Information Criteria)</a:t>
            </a:r>
            <a:r>
              <a:rPr lang="en-US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  <a:r>
              <a:rPr lang="en-US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:–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analogous metric of adjusted R² in logistic regression is AIC. AIC is the measure of fit which penalizes model for the number of model coefficients. Therefore, we always prefer model with minimum AIC value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en-US" b="1" u="sng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Null Deviance and Residual </a:t>
            </a:r>
            <a:r>
              <a:rPr lang="en-US" b="1" u="sng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Deviance </a:t>
            </a:r>
            <a:r>
              <a:rPr lang="en-US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:–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Null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Deviance indicates the response predicted by a model with nothing but an intercept. Lower the value, better the model. Residual deviance indicates the response predicted by a model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 adding independent variables. Lower the value, better the model.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300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00635"/>
            <a:ext cx="10515600" cy="5576328"/>
          </a:xfrm>
        </p:spPr>
        <p:txBody>
          <a:bodyPr/>
          <a:lstStyle/>
          <a:p>
            <a:r>
              <a:rPr lang="en-US" b="1" u="sng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Confusion </a:t>
            </a:r>
            <a:r>
              <a:rPr lang="en-US" b="1" u="sng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Matrix </a:t>
            </a:r>
            <a:r>
              <a:rPr lang="en-US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:-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It is nothing but a tabular representation of Actual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Predicted values. This helps us to find the accuracy of the model and avoid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overfitting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This is how it looks like:</a:t>
            </a:r>
            <a:endParaRPr lang="en-I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8200" y="4944534"/>
            <a:ext cx="71919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You can calculate the 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accuracy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 of your model 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with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:</a:t>
            </a:r>
            <a:endParaRPr lang="en-IN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436" y="5515005"/>
            <a:ext cx="8373034" cy="11489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435" y="2250141"/>
            <a:ext cx="8373035" cy="269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87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277906" y="471376"/>
            <a:ext cx="11743765" cy="5878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True Positive Rate (TPR)</a:t>
            </a: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 :- 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It is also known as </a:t>
            </a:r>
            <a:r>
              <a:rPr 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Sensitivity</a:t>
            </a:r>
            <a:r>
              <a:rPr 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 or </a:t>
            </a:r>
            <a:r>
              <a:rPr 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Recall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.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It indicates how many positive values, out of all the positive values, have been </a:t>
            </a:r>
            <a:r>
              <a:rPr kumimoji="0" lang="en-US" sz="32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correctly predicted</a:t>
            </a: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The formula to calculate the true positive rate is </a:t>
            </a: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</a:rPr>
              <a:t>(TP/TP + FN)</a:t>
            </a: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. </a:t>
            </a: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Also, </a:t>
            </a: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</a:rPr>
              <a:t>TPR =  1 - False Negative Rate</a:t>
            </a: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False Positive Rate (FPR)</a:t>
            </a: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 :-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It indicates how many negative values, out of all the negative values, have been </a:t>
            </a:r>
            <a:r>
              <a:rPr kumimoji="0" lang="en-US" sz="32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incorrectly predicted</a:t>
            </a: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The formula to calculate the false positive rate is </a:t>
            </a: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</a:rPr>
              <a:t>(FP/FP + TN)</a:t>
            </a: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. </a:t>
            </a: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Also, </a:t>
            </a: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</a:rPr>
              <a:t>FPR = 1 - True Negative Rate</a:t>
            </a: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.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3467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1306" y="914399"/>
            <a:ext cx="10515600" cy="5639081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True Negative Rate (TNR)</a:t>
            </a:r>
            <a:r>
              <a:rPr lang="en-US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:-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It is also known as </a:t>
            </a:r>
            <a:r>
              <a:rPr 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Specificity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indicates how many negative values, out of all the negative values, have been correctly predicted.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The formula to calculate the true negative rate is </a:t>
            </a:r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(TN/TN + FP</a:t>
            </a:r>
            <a:r>
              <a:rPr lang="en-US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False Negative Rate (FNR)</a:t>
            </a:r>
            <a:r>
              <a:rPr lang="en-US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:-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indicates how many positive values, out of all the positive values, have been incorrectly predicted.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The formula to calculate false negative rate is </a:t>
            </a:r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(FN/FN + TP</a:t>
            </a:r>
            <a:r>
              <a:rPr lang="en-US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en-US" sz="20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rc 3"/>
          <p:cNvSpPr/>
          <p:nvPr/>
        </p:nvSpPr>
        <p:spPr>
          <a:xfrm>
            <a:off x="3980329" y="319406"/>
            <a:ext cx="45719" cy="45719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6391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341" y="364378"/>
            <a:ext cx="10515600" cy="4351338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Precision</a:t>
            </a:r>
            <a:r>
              <a:rPr lang="en-US" sz="36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:-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It </a:t>
            </a: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indicates how many values, out of all the predicted </a:t>
            </a:r>
            <a:r>
              <a:rPr lang="en-US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positive values</a:t>
            </a: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, are actually positive</a:t>
            </a:r>
            <a:r>
              <a:rPr lang="en-US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.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It </a:t>
            </a: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is formulated as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: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</a:rPr>
              <a:t>(TP / TP + FP)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.</a:t>
            </a: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 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F Score</a:t>
            </a:r>
            <a:r>
              <a:rPr lang="en-US" sz="36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:-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F </a:t>
            </a: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score is the harmonic mean of precision and recall</a:t>
            </a:r>
            <a:r>
              <a:rPr lang="en-US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It </a:t>
            </a: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lies between 0 and 1. Higher the value, better the model.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It </a:t>
            </a: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is formulated </a:t>
            </a:r>
            <a:r>
              <a:rPr lang="en-US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as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 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</a:rPr>
              <a:t>2((precision*recall) / (</a:t>
            </a:r>
            <a:r>
              <a:rPr lang="en-US" sz="3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</a:rPr>
              <a:t>precision+recall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</a:rPr>
              <a:t>))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. </a:t>
            </a:r>
            <a:r>
              <a:rPr lang="en-US" sz="3600" dirty="0">
                <a:solidFill>
                  <a:srgbClr val="252C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 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71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7755"/>
            <a:ext cx="10515600" cy="1325563"/>
          </a:xfrm>
        </p:spPr>
        <p:txBody>
          <a:bodyPr/>
          <a:lstStyle/>
          <a:p>
            <a:r>
              <a:rPr lang="en-IN" dirty="0">
                <a:ln w="0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Receiver Operator Characteristic (ROC)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7129"/>
            <a:ext cx="10515600" cy="542364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ROC determines the accuracy of a classification model at a user defined threshold value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determines the model's accuracy using Area Under Curve (AUC). </a:t>
            </a:r>
            <a:endParaRPr lang="en-US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area under the curve (AUC), also referred to as index of accuracy (A) or concordant index, represents the performance of the ROC curve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Higher the area, better the model. ROC is plotted between True Positive Rate (Y axis) and False Positive Rate (X Axis). </a:t>
            </a:r>
            <a:endParaRPr lang="en-US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plot, our aim is to push the red curve (shown below) toward 1 (left corner) and maximize the area under curve. Higher the curve, better the model.</a:t>
            </a:r>
            <a:endParaRPr lang="en-I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1179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yellow line represents the ROC curve at 0.5 threshold. At this point, sensitivity = specificity.</a:t>
            </a:r>
            <a:endParaRPr lang="en-IN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71" y="1363539"/>
            <a:ext cx="6498291" cy="4680587"/>
          </a:xfrm>
        </p:spPr>
      </p:pic>
    </p:spTree>
    <p:extLst>
      <p:ext uri="{BB962C8B-B14F-4D97-AF65-F5344CB8AC3E}">
        <p14:creationId xmlns:p14="http://schemas.microsoft.com/office/powerpoint/2010/main" val="306748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835" y="152400"/>
            <a:ext cx="11678555" cy="1097570"/>
          </a:xfrm>
        </p:spPr>
        <p:txBody>
          <a:bodyPr>
            <a:normAutofit fontScale="90000"/>
          </a:bodyPr>
          <a:lstStyle/>
          <a:p>
            <a:r>
              <a:rPr lang="en-IN" sz="40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Steps of Logistic regression for prediction: </a:t>
            </a:r>
            <a:r>
              <a:rPr lang="en-IN" sz="36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Data </a:t>
            </a:r>
            <a:r>
              <a:rPr lang="en-IN" sz="36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from-</a:t>
            </a:r>
            <a:r>
              <a:rPr lang="en-IN" sz="36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/>
            </a:r>
            <a:br>
              <a:rPr lang="en-IN" sz="36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</a:br>
            <a:r>
              <a:rPr lang="en-IN" sz="3600" dirty="0" smtClean="0">
                <a:hlinkClick r:id="rId2"/>
              </a:rPr>
              <a:t>https</a:t>
            </a:r>
            <a:r>
              <a:rPr lang="en-IN" sz="3600" dirty="0">
                <a:hlinkClick r:id="rId2"/>
              </a:rPr>
              <a:t>://</a:t>
            </a:r>
            <a:r>
              <a:rPr lang="en-IN" sz="3600" dirty="0" smtClean="0">
                <a:hlinkClick r:id="rId2"/>
              </a:rPr>
              <a:t>www.kaggle.com/suncor/socialadv/Social_Network_Ads.csv</a:t>
            </a:r>
            <a:endParaRPr lang="en-IN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824" y="1267899"/>
            <a:ext cx="5190563" cy="1916037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823" y="3286982"/>
            <a:ext cx="5190563" cy="1391084"/>
          </a:xfrm>
        </p:spPr>
      </p:pic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0775815"/>
              </p:ext>
            </p:extLst>
          </p:nvPr>
        </p:nvGraphicFramePr>
        <p:xfrm>
          <a:off x="137444" y="1267899"/>
          <a:ext cx="6693661" cy="5419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268" y="4781112"/>
            <a:ext cx="5190563" cy="157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2" grpId="0">
        <p:bldAsOne/>
      </p:bldGraphic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2955810"/>
              </p:ext>
            </p:extLst>
          </p:nvPr>
        </p:nvGraphicFramePr>
        <p:xfrm>
          <a:off x="157495" y="228573"/>
          <a:ext cx="6362700" cy="6557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953" y="151728"/>
            <a:ext cx="5478332" cy="15067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953" y="1760444"/>
            <a:ext cx="5478331" cy="16551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952" y="3508562"/>
            <a:ext cx="5478331" cy="14325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952" y="5036820"/>
            <a:ext cx="5478331" cy="174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34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72344"/>
              </p:ext>
            </p:extLst>
          </p:nvPr>
        </p:nvGraphicFramePr>
        <p:xfrm>
          <a:off x="137445" y="170329"/>
          <a:ext cx="6272320" cy="6452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481" y="122143"/>
            <a:ext cx="5639921" cy="30244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481" y="3227294"/>
            <a:ext cx="3325907" cy="34065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122" y="3236258"/>
            <a:ext cx="2240280" cy="339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3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What is linear regression?</a:t>
            </a:r>
            <a:endParaRPr lang="en-IN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 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 regression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is a method for predicting the value of a dependent variable </a:t>
            </a:r>
            <a:r>
              <a: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based on the value of an independent variable </a:t>
            </a:r>
            <a:r>
              <a: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 regression is one of the most commonly used predictive modelling techniques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important thing to note here is that the dependent variable for a linear regression model is always continuous, however, the independent variable can be continuous or 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discrete.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continuous variable is one that has an infinite number of possibilities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requires for linearity must be numeric only.</a:t>
            </a:r>
            <a:endParaRPr lang="en-I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3568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8127037"/>
              </p:ext>
            </p:extLst>
          </p:nvPr>
        </p:nvGraphicFramePr>
        <p:xfrm>
          <a:off x="137445" y="170329"/>
          <a:ext cx="6272320" cy="6452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446" y="297292"/>
            <a:ext cx="5605631" cy="15773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446" y="2246276"/>
            <a:ext cx="5605631" cy="1295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900" y="3913320"/>
            <a:ext cx="5606177" cy="21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1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2838289"/>
              </p:ext>
            </p:extLst>
          </p:nvPr>
        </p:nvGraphicFramePr>
        <p:xfrm>
          <a:off x="137445" y="170329"/>
          <a:ext cx="6272320" cy="6452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412" y="152400"/>
            <a:ext cx="5597337" cy="38817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412" y="4157381"/>
            <a:ext cx="5597337" cy="77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412" y="5042644"/>
            <a:ext cx="5597338" cy="82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6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0448053"/>
              </p:ext>
            </p:extLst>
          </p:nvPr>
        </p:nvGraphicFramePr>
        <p:xfrm>
          <a:off x="137445" y="170329"/>
          <a:ext cx="6272320" cy="6452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203" y="190499"/>
            <a:ext cx="5584840" cy="10645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203" y="1353669"/>
            <a:ext cx="5584840" cy="35858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203" y="5032784"/>
            <a:ext cx="5584840" cy="155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2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0535" y="1447103"/>
            <a:ext cx="9144000" cy="2387600"/>
          </a:xfrm>
        </p:spPr>
        <p:txBody>
          <a:bodyPr>
            <a:normAutofit/>
          </a:bodyPr>
          <a:lstStyle/>
          <a:p>
            <a:r>
              <a:rPr lang="en-IN" sz="80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Eras Bold ITC" panose="020B0907030504020204" pitchFamily="34" charset="0"/>
              </a:rPr>
              <a:t>Conclusion</a:t>
            </a:r>
            <a:endParaRPr lang="en-IN" sz="8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02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400" y="2532591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IN" sz="13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Monotype Corsiva" panose="03010101010201010101" pitchFamily="66" charset="0"/>
              </a:rPr>
              <a:t>Thank you!</a:t>
            </a:r>
            <a:endParaRPr lang="en-IN" sz="13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Monotype Corsiva" panose="030101010102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18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594" y="81185"/>
            <a:ext cx="11754869" cy="747712"/>
          </a:xfrm>
        </p:spPr>
        <p:txBody>
          <a:bodyPr>
            <a:normAutofit/>
          </a:bodyPr>
          <a:lstStyle/>
          <a:p>
            <a:r>
              <a:rPr lang="en-IN" sz="44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Regression Model :</a:t>
            </a:r>
            <a:endParaRPr lang="en-IN" sz="4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5505596" y="1162182"/>
            <a:ext cx="6575307" cy="508693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 stands for the dependent variable that needs to be predicted.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B0 is the Y-intercept, which is basically the point on the line which touches the y-axis.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B1 is the slope of the line (the slope can be negative or positive depending on the relationship between the dependent variable and the independent variable.)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 here represents the independent variable that is used to predict our resultant dependent value.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 denotes the error in the computation</a:t>
            </a:r>
          </a:p>
        </p:txBody>
      </p:sp>
      <p:pic>
        <p:nvPicPr>
          <p:cNvPr id="1026" name="Picture 2" descr="Linear Regression In R - Edurek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78" y="3482408"/>
            <a:ext cx="4396043" cy="27667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F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28" name="Picture 4" descr="Linear Regression Model - Linear Regression In R - Edurek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02" y="1273277"/>
            <a:ext cx="5205394" cy="198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574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83"/>
            <a:ext cx="10515600" cy="874016"/>
          </a:xfrm>
        </p:spPr>
        <p:txBody>
          <a:bodyPr/>
          <a:lstStyle/>
          <a:p>
            <a:r>
              <a:rPr lang="en-IN" dirty="0" smtClean="0">
                <a:solidFill>
                  <a:srgbClr val="00B0F0"/>
                </a:solidFill>
                <a:latin typeface="Georgia" panose="02040502050405020303" pitchFamily="18" charset="0"/>
              </a:rPr>
              <a:t>Correlation:</a:t>
            </a:r>
            <a:endParaRPr lang="en-IN" dirty="0">
              <a:solidFill>
                <a:srgbClr val="00B0F0"/>
              </a:solidFill>
              <a:latin typeface="Georgia" panose="02040502050405020303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61288" y="979592"/>
            <a:ext cx="10515600" cy="4351338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Correlation is a statistical technique that can show whether and how strongly pairs of 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are related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Correlation is used to test relationships 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between quantitative variables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 categorical variables.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  <a:endParaRPr lang="en-US" sz="2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it’s a measure of how things are related. </a:t>
            </a:r>
            <a:endParaRPr lang="en-US" sz="2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Correlations are useful because if you can find out what relationship variables have, you can make 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predictions about future behavior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 </a:t>
            </a:r>
            <a:endParaRPr lang="en-US" sz="2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Correlation ranges from -1 to +1. Negative values of correlation indicate that as one variable increases the other variable decreases.  Positive values of correlation indicate that as one variable increase the other variable increases as well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is use to measure the relationship </a:t>
            </a:r>
            <a:r>
              <a:rPr lang="en-US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interms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percentage.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 are two methods: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    </a:t>
            </a:r>
            <a:r>
              <a:rPr lang="en-US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)Graphical method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    ii)Numerical method</a:t>
            </a:r>
            <a:endParaRPr lang="en-IN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975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05898" y="121306"/>
            <a:ext cx="10515600" cy="839832"/>
          </a:xfrm>
        </p:spPr>
        <p:txBody>
          <a:bodyPr/>
          <a:lstStyle/>
          <a:p>
            <a:r>
              <a:rPr lang="en-US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i</a:t>
            </a:r>
            <a:r>
              <a:rPr lang="en-US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) Graphical method(</a:t>
            </a:r>
            <a:r>
              <a:rPr lang="en-US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scotter</a:t>
            </a:r>
            <a:r>
              <a:rPr lang="en-US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 plot):</a:t>
            </a:r>
            <a:endParaRPr lang="en-IN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05898" y="1019295"/>
            <a:ext cx="10515600" cy="296002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54" y="1019295"/>
            <a:ext cx="10268484" cy="189716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TextBox 7"/>
          <p:cNvSpPr txBox="1"/>
          <p:nvPr/>
        </p:nvSpPr>
        <p:spPr>
          <a:xfrm>
            <a:off x="726436" y="2915477"/>
            <a:ext cx="10447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Graphs showing a correlation of -1, 0 and +1</a:t>
            </a:r>
            <a:endParaRPr lang="en-IN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726436" y="3374691"/>
            <a:ext cx="10515600" cy="872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ii)Numerical method(Correlation matrix):</a:t>
            </a:r>
            <a:endParaRPr lang="en-IN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05854" y="4178266"/>
            <a:ext cx="1000712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 c</a:t>
            </a:r>
            <a:r>
              <a:rPr lang="en-US" sz="28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orrelation matrix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is a table of correlation coefficients for a set of variables used to determine if a relationship exists between the variables.</a:t>
            </a:r>
            <a:endParaRPr lang="en-IN" sz="2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values in matrix is called correlation coefficient.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correlation coefficient is more than 70% ,then it indicate strong</a:t>
            </a:r>
          </a:p>
          <a:p>
            <a:r>
              <a:rPr lang="en-IN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correlation.</a:t>
            </a:r>
          </a:p>
          <a:p>
            <a:endParaRPr lang="en-IN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1363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967197"/>
            <a:ext cx="10515600" cy="296002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correlation coefficient is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way to put a value to the relationship. </a:t>
            </a:r>
            <a:endParaRPr lang="en-IN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Correlation coefficients have a value of between -1 and 1. </a:t>
            </a:r>
            <a:endParaRPr lang="en-US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A “0” means there is 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relationship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between the variables at all, while -1 or 1 means that there is a 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perfect negative or positive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correlation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(negative or positive correlation here refers to the type of graph the relationship will 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produce).</a:t>
            </a: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905898" y="452247"/>
            <a:ext cx="10650908" cy="839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Correlation coefficient:</a:t>
            </a:r>
            <a:endParaRPr lang="en-IN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76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71389"/>
            <a:ext cx="10515600" cy="922946"/>
          </a:xfrm>
        </p:spPr>
        <p:txBody>
          <a:bodyPr/>
          <a:lstStyle/>
          <a:p>
            <a:r>
              <a:rPr lang="en-IN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R-squared (R</a:t>
            </a:r>
            <a:r>
              <a:rPr lang="en-IN" baseline="300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</a:t>
            </a:r>
            <a:r>
              <a:rPr lang="en-IN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):</a:t>
            </a:r>
            <a:endParaRPr lang="en-IN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517423"/>
            <a:ext cx="10515600" cy="356263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R-squared (R</a:t>
            </a:r>
            <a:r>
              <a:rPr lang="en-US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is a statistical measure that represents the proportion of the variance for a dependent variable that's explained by an independent variable or variables in 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regression model.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may also be known as the </a:t>
            </a:r>
            <a:r>
              <a:rPr lang="en-US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coefficient of </a:t>
            </a:r>
            <a:r>
              <a:rPr lang="en-US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determination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  <a:endParaRPr lang="en-US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R-squared values range from 0 to 1 and are commonly stated as percentages from 0% to 100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%.</a:t>
            </a:r>
            <a:endParaRPr lang="en-I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I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Greater than 70%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R-squared (R</a:t>
            </a:r>
            <a:r>
              <a:rPr lang="en-US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 indicate good model.</a:t>
            </a:r>
            <a:endParaRPr lang="en-I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4640366"/>
            <a:ext cx="638299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Adjusted</a:t>
            </a:r>
            <a:r>
              <a:rPr lang="en-IN" sz="40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 R-squared (R</a:t>
            </a:r>
            <a:r>
              <a:rPr lang="en-IN" sz="4000" baseline="300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</a:t>
            </a:r>
            <a:r>
              <a:rPr lang="en-IN" sz="40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):</a:t>
            </a:r>
            <a:endParaRPr lang="en-IN" sz="40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  <a:p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200" y="5449034"/>
            <a:ext cx="91603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Some interpretation as 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R-squared (R</a:t>
            </a:r>
            <a:r>
              <a:rPr lang="en-US" sz="2800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, only it can not be manipulated (Adding rows and columns)</a:t>
            </a:r>
            <a:r>
              <a:rPr lang="en-IN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en-I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en-IN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8200" y="26116"/>
            <a:ext cx="10515600" cy="921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Accurancy and performance of Models:</a:t>
            </a:r>
            <a:endParaRPr lang="en-IN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91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1780</TotalTime>
  <Words>1312</Words>
  <Application>Microsoft Office PowerPoint</Application>
  <PresentationFormat>Widescreen</PresentationFormat>
  <Paragraphs>255</Paragraphs>
  <Slides>44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8" baseType="lpstr">
      <vt:lpstr>Arial Unicode MS</vt:lpstr>
      <vt:lpstr>Algerian</vt:lpstr>
      <vt:lpstr>Arial</vt:lpstr>
      <vt:lpstr>Calibri</vt:lpstr>
      <vt:lpstr>Calibri Light</vt:lpstr>
      <vt:lpstr>Eras Bold ITC</vt:lpstr>
      <vt:lpstr>Eras Demi ITC</vt:lpstr>
      <vt:lpstr>Georgia</vt:lpstr>
      <vt:lpstr>Monotype Corsiva</vt:lpstr>
      <vt:lpstr>Open Sans</vt:lpstr>
      <vt:lpstr>roboto</vt:lpstr>
      <vt:lpstr>Verdana</vt:lpstr>
      <vt:lpstr>Wingdings</vt:lpstr>
      <vt:lpstr>Office Theme</vt:lpstr>
      <vt:lpstr>PowerPoint Presentation</vt:lpstr>
      <vt:lpstr>PowerPoint Presentation</vt:lpstr>
      <vt:lpstr>Linear Regression  and  Correlation</vt:lpstr>
      <vt:lpstr>What is linear regression?</vt:lpstr>
      <vt:lpstr>Regression Model :</vt:lpstr>
      <vt:lpstr>Correlation:</vt:lpstr>
      <vt:lpstr>i) Graphical method(scotter plot):</vt:lpstr>
      <vt:lpstr>PowerPoint Presentation</vt:lpstr>
      <vt:lpstr>R-squared (R2):</vt:lpstr>
      <vt:lpstr>Assumptions:</vt:lpstr>
      <vt:lpstr>1)Linearity:</vt:lpstr>
      <vt:lpstr>2)Normality:</vt:lpstr>
      <vt:lpstr>3) Homoscedarticity(Constant Varience):</vt:lpstr>
      <vt:lpstr>4)Model Error:</vt:lpstr>
      <vt:lpstr>Multiple Linear Regression  </vt:lpstr>
      <vt:lpstr>Multiple Linear Regression:</vt:lpstr>
      <vt:lpstr>Multiple Linear Regression:</vt:lpstr>
      <vt:lpstr>Variance Inflation Factor (or VIF):</vt:lpstr>
      <vt:lpstr>Procedure of VIF:</vt:lpstr>
      <vt:lpstr>Variable Selection Method (automation) :</vt:lpstr>
      <vt:lpstr>1) Forward Method:</vt:lpstr>
      <vt:lpstr>2) Backward Method:</vt:lpstr>
      <vt:lpstr>1) DurbinWatsonTest():</vt:lpstr>
      <vt:lpstr>Steps of multiple linear regression for prediction: Data https://www.kaggle.com/suman10586/50-startups</vt:lpstr>
      <vt:lpstr>PowerPoint Presentation</vt:lpstr>
      <vt:lpstr>PowerPoint Presentation</vt:lpstr>
      <vt:lpstr>PowerPoint Presentation</vt:lpstr>
      <vt:lpstr>Logistic  Regression  </vt:lpstr>
      <vt:lpstr>Logistic Regression:</vt:lpstr>
      <vt:lpstr>Performance of Logistic Regression Model:</vt:lpstr>
      <vt:lpstr>PowerPoint Presentation</vt:lpstr>
      <vt:lpstr>PowerPoint Presentation</vt:lpstr>
      <vt:lpstr>PowerPoint Presentation</vt:lpstr>
      <vt:lpstr>PowerPoint Presentation</vt:lpstr>
      <vt:lpstr>Receiver Operator Characteristic (ROC)</vt:lpstr>
      <vt:lpstr>The yellow line represents the ROC curve at 0.5 threshold. At this point, sensitivity = specificity.</vt:lpstr>
      <vt:lpstr>Steps of Logistic regression for prediction: Data from- https://www.kaggle.com/suncor/socialadv/Social_Network_Ads.csv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fjlahsfjdgghsdljgh</dc:title>
  <dc:creator>Windows User</dc:creator>
  <cp:lastModifiedBy>Windows User</cp:lastModifiedBy>
  <cp:revision>420</cp:revision>
  <dcterms:created xsi:type="dcterms:W3CDTF">2020-02-22T08:41:07Z</dcterms:created>
  <dcterms:modified xsi:type="dcterms:W3CDTF">2020-07-18T15:03:48Z</dcterms:modified>
</cp:coreProperties>
</file>